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20"/>
  </p:notesMasterIdLst>
  <p:sldIdLst>
    <p:sldId id="665" r:id="rId3"/>
    <p:sldId id="432" r:id="rId4"/>
    <p:sldId id="639" r:id="rId5"/>
    <p:sldId id="669" r:id="rId6"/>
    <p:sldId id="670" r:id="rId7"/>
    <p:sldId id="671" r:id="rId8"/>
    <p:sldId id="672" r:id="rId9"/>
    <p:sldId id="673" r:id="rId10"/>
    <p:sldId id="674" r:id="rId11"/>
    <p:sldId id="675" r:id="rId12"/>
    <p:sldId id="676" r:id="rId13"/>
    <p:sldId id="677" r:id="rId14"/>
    <p:sldId id="678" r:id="rId15"/>
    <p:sldId id="679" r:id="rId16"/>
    <p:sldId id="656" r:id="rId17"/>
    <p:sldId id="680" r:id="rId18"/>
    <p:sldId id="65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02113070-ECC3-4593-9AD8-75F9B7698CD4}">
          <p14:sldIdLst>
            <p14:sldId id="665"/>
          </p14:sldIdLst>
        </p14:section>
        <p14:section name="인트로" id="{5DF885E7-D1C1-417D-8C3E-2F2330E3F61A}">
          <p14:sldIdLst>
            <p14:sldId id="432"/>
          </p14:sldIdLst>
        </p14:section>
        <p14:section name="놀이 방법(교사)" id="{5F9331FA-492E-4493-9EF4-61A1ED0BC929}">
          <p14:sldIdLst>
            <p14:sldId id="639"/>
            <p14:sldId id="669"/>
            <p14:sldId id="670"/>
            <p14:sldId id="671"/>
            <p14:sldId id="672"/>
            <p14:sldId id="673"/>
          </p14:sldIdLst>
        </p14:section>
        <p14:section name="놀이 방법(학생)" id="{A3D856F8-4E12-48A7-97D6-F3D2438D84B8}">
          <p14:sldIdLst>
            <p14:sldId id="674"/>
            <p14:sldId id="675"/>
            <p14:sldId id="676"/>
            <p14:sldId id="677"/>
            <p14:sldId id="678"/>
            <p14:sldId id="679"/>
          </p14:sldIdLst>
        </p14:section>
        <p14:section name="놀이 활동(교사)" id="{724A13B9-CAC0-4E99-BC0A-5E2526EB1982}">
          <p14:sldIdLst>
            <p14:sldId id="656"/>
          </p14:sldIdLst>
        </p14:section>
        <p14:section name="놀이 활동(학생)" id="{6EAB7530-B799-47F8-BA63-3EFF84FA7C54}">
          <p14:sldIdLst>
            <p14:sldId id="680"/>
          </p14:sldIdLst>
        </p14:section>
        <p14:section name="참고" id="{97C4B95F-EE3F-4C23-8D58-E0BBF93BD8AD}">
          <p14:sldIdLst>
            <p14:sldId id="6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CEEBFB"/>
    <a:srgbClr val="DEEBF7"/>
    <a:srgbClr val="E2F0D9"/>
    <a:srgbClr val="F5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58FA0-9069-4352-AAC9-B9819E2279E1}" v="27" dt="2025-03-24T08:16:04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28" Type="http://schemas.openxmlformats.org/officeDocument/2006/relationships/customXml" Target="../customXml/item2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Relationship Id="rId27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ena Yejin Sung" userId="b864b871-800b-42a7-b8a2-f3738796fb63" providerId="ADAL" clId="{69058FA0-9069-4352-AAC9-B9819E2279E1}"/>
    <pc:docChg chg="undo custSel modSld">
      <pc:chgData name="Selena Yejin Sung" userId="b864b871-800b-42a7-b8a2-f3738796fb63" providerId="ADAL" clId="{69058FA0-9069-4352-AAC9-B9819E2279E1}" dt="2025-03-24T08:16:15.321" v="240" actId="478"/>
      <pc:docMkLst>
        <pc:docMk/>
      </pc:docMkLst>
      <pc:sldChg chg="addSp delSp modSp mod">
        <pc:chgData name="Selena Yejin Sung" userId="b864b871-800b-42a7-b8a2-f3738796fb63" providerId="ADAL" clId="{69058FA0-9069-4352-AAC9-B9819E2279E1}" dt="2025-03-24T08:10:58.913" v="101" actId="478"/>
        <pc:sldMkLst>
          <pc:docMk/>
          <pc:sldMk cId="2844622432" sldId="639"/>
        </pc:sldMkLst>
        <pc:spChg chg="add mod">
          <ac:chgData name="Selena Yejin Sung" userId="b864b871-800b-42a7-b8a2-f3738796fb63" providerId="ADAL" clId="{69058FA0-9069-4352-AAC9-B9819E2279E1}" dt="2025-03-24T08:06:54.343" v="41"/>
          <ac:spMkLst>
            <pc:docMk/>
            <pc:sldMk cId="2844622432" sldId="639"/>
            <ac:spMk id="2" creationId="{E32E0B66-29CE-B927-1E8E-447FD4E5CE2D}"/>
          </ac:spMkLst>
        </pc:spChg>
        <pc:spChg chg="add mod">
          <ac:chgData name="Selena Yejin Sung" userId="b864b871-800b-42a7-b8a2-f3738796fb63" providerId="ADAL" clId="{69058FA0-9069-4352-AAC9-B9819E2279E1}" dt="2025-03-24T08:06:54.343" v="41"/>
          <ac:spMkLst>
            <pc:docMk/>
            <pc:sldMk cId="2844622432" sldId="639"/>
            <ac:spMk id="3" creationId="{BD8CA490-88DC-277D-4F40-DFE193EB0887}"/>
          </ac:spMkLst>
        </pc:spChg>
        <pc:spChg chg="add mod">
          <ac:chgData name="Selena Yejin Sung" userId="b864b871-800b-42a7-b8a2-f3738796fb63" providerId="ADAL" clId="{69058FA0-9069-4352-AAC9-B9819E2279E1}" dt="2025-03-24T08:07:46.940" v="63" actId="164"/>
          <ac:spMkLst>
            <pc:docMk/>
            <pc:sldMk cId="2844622432" sldId="639"/>
            <ac:spMk id="6" creationId="{16E4ECD8-86FC-A54B-FE1E-4E533EFFBC5B}"/>
          </ac:spMkLst>
        </pc:spChg>
        <pc:spChg chg="add mod">
          <ac:chgData name="Selena Yejin Sung" userId="b864b871-800b-42a7-b8a2-f3738796fb63" providerId="ADAL" clId="{69058FA0-9069-4352-AAC9-B9819E2279E1}" dt="2025-03-24T08:07:46.940" v="63" actId="164"/>
          <ac:spMkLst>
            <pc:docMk/>
            <pc:sldMk cId="2844622432" sldId="639"/>
            <ac:spMk id="7" creationId="{54A96CA4-73EA-D5BF-442C-3DEB2773EAD4}"/>
          </ac:spMkLst>
        </pc:spChg>
        <pc:spChg chg="ord">
          <ac:chgData name="Selena Yejin Sung" userId="b864b871-800b-42a7-b8a2-f3738796fb63" providerId="ADAL" clId="{69058FA0-9069-4352-AAC9-B9819E2279E1}" dt="2025-03-24T08:09:15.346" v="90"/>
          <ac:spMkLst>
            <pc:docMk/>
            <pc:sldMk cId="2844622432" sldId="639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0:58.913" v="101" actId="478"/>
          <ac:spMkLst>
            <pc:docMk/>
            <pc:sldMk cId="2844622432" sldId="639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7:46.940" v="63" actId="164"/>
          <ac:grpSpMkLst>
            <pc:docMk/>
            <pc:sldMk cId="2844622432" sldId="639"/>
            <ac:grpSpMk id="9" creationId="{C9521504-1ED4-1968-4926-B8E2DA4231DD}"/>
          </ac:grpSpMkLst>
        </pc:grpChg>
        <pc:grpChg chg="mod">
          <ac:chgData name="Selena Yejin Sung" userId="b864b871-800b-42a7-b8a2-f3738796fb63" providerId="ADAL" clId="{69058FA0-9069-4352-AAC9-B9819E2279E1}" dt="2025-03-24T08:07:46.940" v="63" actId="164"/>
          <ac:grpSpMkLst>
            <pc:docMk/>
            <pc:sldMk cId="2844622432" sldId="63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0:57.314" v="100" actId="1035"/>
          <ac:picMkLst>
            <pc:docMk/>
            <pc:sldMk cId="2844622432" sldId="639"/>
            <ac:picMk id="11" creationId="{D167E33F-151C-8DE3-2008-32D122D5CD03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1:36.245" v="119" actId="478"/>
        <pc:sldMkLst>
          <pc:docMk/>
          <pc:sldMk cId="4164293781" sldId="669"/>
        </pc:sldMkLst>
        <pc:spChg chg="add mod">
          <ac:chgData name="Selena Yejin Sung" userId="b864b871-800b-42a7-b8a2-f3738796fb63" providerId="ADAL" clId="{69058FA0-9069-4352-AAC9-B9819E2279E1}" dt="2025-03-24T08:08:01.547" v="66" actId="164"/>
          <ac:spMkLst>
            <pc:docMk/>
            <pc:sldMk cId="4164293781" sldId="669"/>
            <ac:spMk id="2" creationId="{44BDED2D-E78B-9DCA-6F4F-616B2E3B8987}"/>
          </ac:spMkLst>
        </pc:spChg>
        <pc:spChg chg="add mod">
          <ac:chgData name="Selena Yejin Sung" userId="b864b871-800b-42a7-b8a2-f3738796fb63" providerId="ADAL" clId="{69058FA0-9069-4352-AAC9-B9819E2279E1}" dt="2025-03-24T08:08:01.547" v="66" actId="164"/>
          <ac:spMkLst>
            <pc:docMk/>
            <pc:sldMk cId="4164293781" sldId="669"/>
            <ac:spMk id="3" creationId="{52EF3ADD-0F9E-A207-AB11-4F680263C225}"/>
          </ac:spMkLst>
        </pc:spChg>
        <pc:spChg chg="mod">
          <ac:chgData name="Selena Yejin Sung" userId="b864b871-800b-42a7-b8a2-f3738796fb63" providerId="ADAL" clId="{69058FA0-9069-4352-AAC9-B9819E2279E1}" dt="2025-03-24T08:05:45.245" v="2" actId="207"/>
          <ac:spMkLst>
            <pc:docMk/>
            <pc:sldMk cId="4164293781" sldId="669"/>
            <ac:spMk id="31" creationId="{2DCEED2A-37FE-4A9D-932A-43720D2EC9B9}"/>
          </ac:spMkLst>
        </pc:spChg>
        <pc:spChg chg="mod">
          <ac:chgData name="Selena Yejin Sung" userId="b864b871-800b-42a7-b8a2-f3738796fb63" providerId="ADAL" clId="{69058FA0-9069-4352-AAC9-B9819E2279E1}" dt="2025-03-24T08:05:39.308" v="1" actId="207"/>
          <ac:spMkLst>
            <pc:docMk/>
            <pc:sldMk cId="4164293781" sldId="669"/>
            <ac:spMk id="32" creationId="{420C9D9A-B3BE-4BF4-B452-5387A356A11F}"/>
          </ac:spMkLst>
        </pc:spChg>
        <pc:spChg chg="ord">
          <ac:chgData name="Selena Yejin Sung" userId="b864b871-800b-42a7-b8a2-f3738796fb63" providerId="ADAL" clId="{69058FA0-9069-4352-AAC9-B9819E2279E1}" dt="2025-03-24T08:09:12.920" v="89"/>
          <ac:spMkLst>
            <pc:docMk/>
            <pc:sldMk cId="4164293781" sldId="669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1:36.245" v="119" actId="478"/>
          <ac:spMkLst>
            <pc:docMk/>
            <pc:sldMk cId="4164293781" sldId="669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8:01.547" v="66" actId="164"/>
          <ac:grpSpMkLst>
            <pc:docMk/>
            <pc:sldMk cId="4164293781" sldId="669"/>
            <ac:grpSpMk id="6" creationId="{0E5DF319-3033-2923-0FB4-38C6DD5BC2BA}"/>
          </ac:grpSpMkLst>
        </pc:grpChg>
        <pc:grpChg chg="mod">
          <ac:chgData name="Selena Yejin Sung" userId="b864b871-800b-42a7-b8a2-f3738796fb63" providerId="ADAL" clId="{69058FA0-9069-4352-AAC9-B9819E2279E1}" dt="2025-03-24T08:08:01.547" v="66" actId="164"/>
          <ac:grpSpMkLst>
            <pc:docMk/>
            <pc:sldMk cId="4164293781" sldId="66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1:34.156" v="118" actId="1035"/>
          <ac:picMkLst>
            <pc:docMk/>
            <pc:sldMk cId="4164293781" sldId="669"/>
            <ac:picMk id="9" creationId="{7AAE8238-85D1-6960-B014-7EF226ABAE43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5:36.169" v="228" actId="478"/>
        <pc:sldMkLst>
          <pc:docMk/>
          <pc:sldMk cId="4015076999" sldId="670"/>
        </pc:sldMkLst>
        <pc:spChg chg="add mod">
          <ac:chgData name="Selena Yejin Sung" userId="b864b871-800b-42a7-b8a2-f3738796fb63" providerId="ADAL" clId="{69058FA0-9069-4352-AAC9-B9819E2279E1}" dt="2025-03-24T08:08:10.374" v="69" actId="164"/>
          <ac:spMkLst>
            <pc:docMk/>
            <pc:sldMk cId="4015076999" sldId="670"/>
            <ac:spMk id="2" creationId="{A077BC72-D7D4-F526-FC9B-EE1184DC6BD3}"/>
          </ac:spMkLst>
        </pc:spChg>
        <pc:spChg chg="add mod">
          <ac:chgData name="Selena Yejin Sung" userId="b864b871-800b-42a7-b8a2-f3738796fb63" providerId="ADAL" clId="{69058FA0-9069-4352-AAC9-B9819E2279E1}" dt="2025-03-24T08:08:10.374" v="69" actId="164"/>
          <ac:spMkLst>
            <pc:docMk/>
            <pc:sldMk cId="4015076999" sldId="670"/>
            <ac:spMk id="3" creationId="{9B72BA13-6270-C8C8-8A9B-127032F86026}"/>
          </ac:spMkLst>
        </pc:spChg>
        <pc:spChg chg="mod">
          <ac:chgData name="Selena Yejin Sung" userId="b864b871-800b-42a7-b8a2-f3738796fb63" providerId="ADAL" clId="{69058FA0-9069-4352-AAC9-B9819E2279E1}" dt="2025-03-24T08:05:54.402" v="4" actId="207"/>
          <ac:spMkLst>
            <pc:docMk/>
            <pc:sldMk cId="4015076999" sldId="670"/>
            <ac:spMk id="31" creationId="{2DCEED2A-37FE-4A9D-932A-43720D2EC9B9}"/>
          </ac:spMkLst>
        </pc:spChg>
        <pc:spChg chg="mod">
          <ac:chgData name="Selena Yejin Sung" userId="b864b871-800b-42a7-b8a2-f3738796fb63" providerId="ADAL" clId="{69058FA0-9069-4352-AAC9-B9819E2279E1}" dt="2025-03-24T08:05:51.447" v="3" actId="207"/>
          <ac:spMkLst>
            <pc:docMk/>
            <pc:sldMk cId="4015076999" sldId="670"/>
            <ac:spMk id="35" creationId="{A6B79294-F22F-406D-A905-75FCC9ADC8DC}"/>
          </ac:spMkLst>
        </pc:spChg>
        <pc:spChg chg="ord">
          <ac:chgData name="Selena Yejin Sung" userId="b864b871-800b-42a7-b8a2-f3738796fb63" providerId="ADAL" clId="{69058FA0-9069-4352-AAC9-B9819E2279E1}" dt="2025-03-24T08:09:10.536" v="88"/>
          <ac:spMkLst>
            <pc:docMk/>
            <pc:sldMk cId="4015076999" sldId="670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5:36.169" v="228" actId="478"/>
          <ac:spMkLst>
            <pc:docMk/>
            <pc:sldMk cId="4015076999" sldId="670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8:10.374" v="69" actId="164"/>
          <ac:grpSpMkLst>
            <pc:docMk/>
            <pc:sldMk cId="4015076999" sldId="670"/>
            <ac:grpSpMk id="6" creationId="{76CF88A6-BA34-B02C-FD02-701EE0FC6D92}"/>
          </ac:grpSpMkLst>
        </pc:grpChg>
        <pc:grpChg chg="mod">
          <ac:chgData name="Selena Yejin Sung" userId="b864b871-800b-42a7-b8a2-f3738796fb63" providerId="ADAL" clId="{69058FA0-9069-4352-AAC9-B9819E2279E1}" dt="2025-03-24T08:08:10.374" v="69" actId="164"/>
          <ac:grpSpMkLst>
            <pc:docMk/>
            <pc:sldMk cId="4015076999" sldId="670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2:05.515" v="152" actId="1036"/>
          <ac:picMkLst>
            <pc:docMk/>
            <pc:sldMk cId="4015076999" sldId="670"/>
            <ac:picMk id="9" creationId="{356ADBEB-81B1-A6AD-E17C-D2A0915B649D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5:34.109" v="227" actId="478"/>
        <pc:sldMkLst>
          <pc:docMk/>
          <pc:sldMk cId="3391707807" sldId="671"/>
        </pc:sldMkLst>
        <pc:spChg chg="add mod">
          <ac:chgData name="Selena Yejin Sung" userId="b864b871-800b-42a7-b8a2-f3738796fb63" providerId="ADAL" clId="{69058FA0-9069-4352-AAC9-B9819E2279E1}" dt="2025-03-24T08:08:22.065" v="72" actId="164"/>
          <ac:spMkLst>
            <pc:docMk/>
            <pc:sldMk cId="3391707807" sldId="671"/>
            <ac:spMk id="2" creationId="{03BCC163-C468-E56D-5BE9-DB5B22981B8C}"/>
          </ac:spMkLst>
        </pc:spChg>
        <pc:spChg chg="add mod">
          <ac:chgData name="Selena Yejin Sung" userId="b864b871-800b-42a7-b8a2-f3738796fb63" providerId="ADAL" clId="{69058FA0-9069-4352-AAC9-B9819E2279E1}" dt="2025-03-24T08:08:22.065" v="72" actId="164"/>
          <ac:spMkLst>
            <pc:docMk/>
            <pc:sldMk cId="3391707807" sldId="671"/>
            <ac:spMk id="3" creationId="{2D9063D0-787C-05CC-0279-D27682EB24C3}"/>
          </ac:spMkLst>
        </pc:spChg>
        <pc:spChg chg="mod">
          <ac:chgData name="Selena Yejin Sung" userId="b864b871-800b-42a7-b8a2-f3738796fb63" providerId="ADAL" clId="{69058FA0-9069-4352-AAC9-B9819E2279E1}" dt="2025-03-24T08:06:19.485" v="6" actId="207"/>
          <ac:spMkLst>
            <pc:docMk/>
            <pc:sldMk cId="3391707807" sldId="671"/>
            <ac:spMk id="31" creationId="{2DCEED2A-37FE-4A9D-932A-43720D2EC9B9}"/>
          </ac:spMkLst>
        </pc:spChg>
        <pc:spChg chg="mod">
          <ac:chgData name="Selena Yejin Sung" userId="b864b871-800b-42a7-b8a2-f3738796fb63" providerId="ADAL" clId="{69058FA0-9069-4352-AAC9-B9819E2279E1}" dt="2025-03-24T08:06:16.464" v="5" actId="207"/>
          <ac:spMkLst>
            <pc:docMk/>
            <pc:sldMk cId="3391707807" sldId="671"/>
            <ac:spMk id="37" creationId="{BAF7AEC3-9D45-4897-965E-16B2FF37E566}"/>
          </ac:spMkLst>
        </pc:spChg>
        <pc:spChg chg="ord">
          <ac:chgData name="Selena Yejin Sung" userId="b864b871-800b-42a7-b8a2-f3738796fb63" providerId="ADAL" clId="{69058FA0-9069-4352-AAC9-B9819E2279E1}" dt="2025-03-24T08:09:08.364" v="87"/>
          <ac:spMkLst>
            <pc:docMk/>
            <pc:sldMk cId="3391707807" sldId="671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5:34.109" v="227" actId="478"/>
          <ac:spMkLst>
            <pc:docMk/>
            <pc:sldMk cId="3391707807" sldId="671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8:22.065" v="72" actId="164"/>
          <ac:grpSpMkLst>
            <pc:docMk/>
            <pc:sldMk cId="3391707807" sldId="671"/>
            <ac:grpSpMk id="6" creationId="{D57A3E93-4E98-C6EE-64C0-D64F4BC8D0BB}"/>
          </ac:grpSpMkLst>
        </pc:grpChg>
        <pc:grpChg chg="mod">
          <ac:chgData name="Selena Yejin Sung" userId="b864b871-800b-42a7-b8a2-f3738796fb63" providerId="ADAL" clId="{69058FA0-9069-4352-AAC9-B9819E2279E1}" dt="2025-03-24T08:08:22.065" v="72" actId="164"/>
          <ac:grpSpMkLst>
            <pc:docMk/>
            <pc:sldMk cId="3391707807" sldId="671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2:45.480" v="188" actId="1036"/>
          <ac:picMkLst>
            <pc:docMk/>
            <pc:sldMk cId="3391707807" sldId="671"/>
            <ac:picMk id="9" creationId="{7387C603-218B-E1AE-20AD-FD3B116E24BC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5:32.481" v="226" actId="478"/>
        <pc:sldMkLst>
          <pc:docMk/>
          <pc:sldMk cId="3184170870" sldId="672"/>
        </pc:sldMkLst>
        <pc:spChg chg="mod">
          <ac:chgData name="Selena Yejin Sung" userId="b864b871-800b-42a7-b8a2-f3738796fb63" providerId="ADAL" clId="{69058FA0-9069-4352-AAC9-B9819E2279E1}" dt="2025-03-24T08:06:40.805" v="18" actId="571"/>
          <ac:spMkLst>
            <pc:docMk/>
            <pc:sldMk cId="3184170870" sldId="672"/>
            <ac:spMk id="3" creationId="{3EFE3C1C-6F33-2B64-C580-B71329F49980}"/>
          </ac:spMkLst>
        </pc:spChg>
        <pc:spChg chg="mod">
          <ac:chgData name="Selena Yejin Sung" userId="b864b871-800b-42a7-b8a2-f3738796fb63" providerId="ADAL" clId="{69058FA0-9069-4352-AAC9-B9819E2279E1}" dt="2025-03-24T08:06:40.805" v="18" actId="571"/>
          <ac:spMkLst>
            <pc:docMk/>
            <pc:sldMk cId="3184170870" sldId="672"/>
            <ac:spMk id="6" creationId="{D442FA86-F9CD-2D86-CB1A-634CB33CB4E1}"/>
          </ac:spMkLst>
        </pc:spChg>
        <pc:spChg chg="mod">
          <ac:chgData name="Selena Yejin Sung" userId="b864b871-800b-42a7-b8a2-f3738796fb63" providerId="ADAL" clId="{69058FA0-9069-4352-AAC9-B9819E2279E1}" dt="2025-03-24T08:06:40.805" v="18" actId="571"/>
          <ac:spMkLst>
            <pc:docMk/>
            <pc:sldMk cId="3184170870" sldId="672"/>
            <ac:spMk id="7" creationId="{7FA8EF8A-AB15-E17C-DE93-AE3392D6908F}"/>
          </ac:spMkLst>
        </pc:spChg>
        <pc:spChg chg="mod">
          <ac:chgData name="Selena Yejin Sung" userId="b864b871-800b-42a7-b8a2-f3738796fb63" providerId="ADAL" clId="{69058FA0-9069-4352-AAC9-B9819E2279E1}" dt="2025-03-24T08:07:29.814" v="60" actId="207"/>
          <ac:spMkLst>
            <pc:docMk/>
            <pc:sldMk cId="3184170870" sldId="672"/>
            <ac:spMk id="9" creationId="{3F5AFE11-FF4B-3A1A-4E0D-FDE48339EF77}"/>
          </ac:spMkLst>
        </pc:spChg>
        <pc:spChg chg="add mod">
          <ac:chgData name="Selena Yejin Sung" userId="b864b871-800b-42a7-b8a2-f3738796fb63" providerId="ADAL" clId="{69058FA0-9069-4352-AAC9-B9819E2279E1}" dt="2025-03-24T08:07:27.341" v="59" actId="207"/>
          <ac:spMkLst>
            <pc:docMk/>
            <pc:sldMk cId="3184170870" sldId="672"/>
            <ac:spMk id="10" creationId="{312049C5-9506-112E-D131-C571DD774D36}"/>
          </ac:spMkLst>
        </pc:spChg>
        <pc:spChg chg="add mod">
          <ac:chgData name="Selena Yejin Sung" userId="b864b871-800b-42a7-b8a2-f3738796fb63" providerId="ADAL" clId="{69058FA0-9069-4352-AAC9-B9819E2279E1}" dt="2025-03-24T08:06:42.816" v="25" actId="1037"/>
          <ac:spMkLst>
            <pc:docMk/>
            <pc:sldMk cId="3184170870" sldId="672"/>
            <ac:spMk id="11" creationId="{2CE7BCC5-3684-547B-AB59-74D1784E7031}"/>
          </ac:spMkLst>
        </pc:spChg>
        <pc:spChg chg="mod ord">
          <ac:chgData name="Selena Yejin Sung" userId="b864b871-800b-42a7-b8a2-f3738796fb63" providerId="ADAL" clId="{69058FA0-9069-4352-AAC9-B9819E2279E1}" dt="2025-03-24T08:06:50.849" v="40" actId="1036"/>
          <ac:spMkLst>
            <pc:docMk/>
            <pc:sldMk cId="3184170870" sldId="672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5:32.481" v="226" actId="478"/>
          <ac:spMkLst>
            <pc:docMk/>
            <pc:sldMk cId="3184170870" sldId="672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7:24.572" v="58" actId="1076"/>
          <ac:grpSpMkLst>
            <pc:docMk/>
            <pc:sldMk cId="3184170870" sldId="672"/>
            <ac:grpSpMk id="2" creationId="{5F1B62CE-DED1-10BD-A2C8-2BEC394252B2}"/>
          </ac:grpSpMkLst>
        </pc:grpChg>
        <pc:grpChg chg="del">
          <ac:chgData name="Selena Yejin Sung" userId="b864b871-800b-42a7-b8a2-f3738796fb63" providerId="ADAL" clId="{69058FA0-9069-4352-AAC9-B9819E2279E1}" dt="2025-03-24T08:06:27.115" v="7" actId="478"/>
          <ac:grpSpMkLst>
            <pc:docMk/>
            <pc:sldMk cId="3184170870" sldId="672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3:16.683" v="200" actId="1038"/>
          <ac:picMkLst>
            <pc:docMk/>
            <pc:sldMk cId="3184170870" sldId="672"/>
            <ac:picMk id="13" creationId="{8EB05FDF-2DEA-9CA4-C233-FADDDFEB4747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5:30.642" v="225" actId="478"/>
        <pc:sldMkLst>
          <pc:docMk/>
          <pc:sldMk cId="3702500313" sldId="673"/>
        </pc:sldMkLst>
        <pc:spChg chg="add mod">
          <ac:chgData name="Selena Yejin Sung" userId="b864b871-800b-42a7-b8a2-f3738796fb63" providerId="ADAL" clId="{69058FA0-9069-4352-AAC9-B9819E2279E1}" dt="2025-03-24T08:08:41.053" v="77" actId="164"/>
          <ac:spMkLst>
            <pc:docMk/>
            <pc:sldMk cId="3702500313" sldId="673"/>
            <ac:spMk id="2" creationId="{1257925C-73B2-D397-BE1D-EBFEFC64B235}"/>
          </ac:spMkLst>
        </pc:spChg>
        <pc:spChg chg="add mod">
          <ac:chgData name="Selena Yejin Sung" userId="b864b871-800b-42a7-b8a2-f3738796fb63" providerId="ADAL" clId="{69058FA0-9069-4352-AAC9-B9819E2279E1}" dt="2025-03-24T08:08:41.053" v="77" actId="164"/>
          <ac:spMkLst>
            <pc:docMk/>
            <pc:sldMk cId="3702500313" sldId="673"/>
            <ac:spMk id="3" creationId="{25BD8640-25C0-64BE-491A-926A8FA6DE62}"/>
          </ac:spMkLst>
        </pc:spChg>
        <pc:spChg chg="mod">
          <ac:chgData name="Selena Yejin Sung" userId="b864b871-800b-42a7-b8a2-f3738796fb63" providerId="ADAL" clId="{69058FA0-9069-4352-AAC9-B9819E2279E1}" dt="2025-03-24T08:07:39.785" v="62" actId="207"/>
          <ac:spMkLst>
            <pc:docMk/>
            <pc:sldMk cId="3702500313" sldId="673"/>
            <ac:spMk id="31" creationId="{2DCEED2A-37FE-4A9D-932A-43720D2EC9B9}"/>
          </ac:spMkLst>
        </pc:spChg>
        <pc:spChg chg="ord">
          <ac:chgData name="Selena Yejin Sung" userId="b864b871-800b-42a7-b8a2-f3738796fb63" providerId="ADAL" clId="{69058FA0-9069-4352-AAC9-B9819E2279E1}" dt="2025-03-24T08:09:04.955" v="86"/>
          <ac:spMkLst>
            <pc:docMk/>
            <pc:sldMk cId="3702500313" sldId="673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5:30.642" v="225" actId="478"/>
          <ac:spMkLst>
            <pc:docMk/>
            <pc:sldMk cId="3702500313" sldId="673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8:41.053" v="77" actId="164"/>
          <ac:grpSpMkLst>
            <pc:docMk/>
            <pc:sldMk cId="3702500313" sldId="673"/>
            <ac:grpSpMk id="6" creationId="{441261B6-19DE-2514-EC22-964DA6A20E21}"/>
          </ac:grpSpMkLst>
        </pc:grpChg>
        <pc:grpChg chg="mod">
          <ac:chgData name="Selena Yejin Sung" userId="b864b871-800b-42a7-b8a2-f3738796fb63" providerId="ADAL" clId="{69058FA0-9069-4352-AAC9-B9819E2279E1}" dt="2025-03-24T08:08:41.053" v="77" actId="164"/>
          <ac:grpSpMkLst>
            <pc:docMk/>
            <pc:sldMk cId="3702500313" sldId="673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3:56.890" v="224" actId="1037"/>
          <ac:picMkLst>
            <pc:docMk/>
            <pc:sldMk cId="3702500313" sldId="673"/>
            <ac:picMk id="9" creationId="{ECFAE8A6-AEA4-CA97-0364-FB1AF812641F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6:15.321" v="240" actId="478"/>
        <pc:sldMkLst>
          <pc:docMk/>
          <pc:sldMk cId="3430505509" sldId="674"/>
        </pc:sldMkLst>
        <pc:spChg chg="mod">
          <ac:chgData name="Selena Yejin Sung" userId="b864b871-800b-42a7-b8a2-f3738796fb63" providerId="ADAL" clId="{69058FA0-9069-4352-AAC9-B9819E2279E1}" dt="2025-03-24T08:07:51.453" v="65"/>
          <ac:spMkLst>
            <pc:docMk/>
            <pc:sldMk cId="3430505509" sldId="674"/>
            <ac:spMk id="6" creationId="{D1B18DC9-0348-712C-9970-6225F2C7E10F}"/>
          </ac:spMkLst>
        </pc:spChg>
        <pc:spChg chg="mod">
          <ac:chgData name="Selena Yejin Sung" userId="b864b871-800b-42a7-b8a2-f3738796fb63" providerId="ADAL" clId="{69058FA0-9069-4352-AAC9-B9819E2279E1}" dt="2025-03-24T08:07:51.453" v="65"/>
          <ac:spMkLst>
            <pc:docMk/>
            <pc:sldMk cId="3430505509" sldId="674"/>
            <ac:spMk id="7" creationId="{E772E012-DD5C-4EE3-6D68-0A25AE668FB1}"/>
          </ac:spMkLst>
        </pc:spChg>
        <pc:spChg chg="mod">
          <ac:chgData name="Selena Yejin Sung" userId="b864b871-800b-42a7-b8a2-f3738796fb63" providerId="ADAL" clId="{69058FA0-9069-4352-AAC9-B9819E2279E1}" dt="2025-03-24T08:07:51.453" v="65"/>
          <ac:spMkLst>
            <pc:docMk/>
            <pc:sldMk cId="3430505509" sldId="674"/>
            <ac:spMk id="9" creationId="{3E2B2649-B29A-18FD-8498-3F9F2BBBB108}"/>
          </ac:spMkLst>
        </pc:spChg>
        <pc:spChg chg="mod">
          <ac:chgData name="Selena Yejin Sung" userId="b864b871-800b-42a7-b8a2-f3738796fb63" providerId="ADAL" clId="{69058FA0-9069-4352-AAC9-B9819E2279E1}" dt="2025-03-24T08:07:51.453" v="65"/>
          <ac:spMkLst>
            <pc:docMk/>
            <pc:sldMk cId="3430505509" sldId="674"/>
            <ac:spMk id="10" creationId="{F3D102FF-431A-F5E6-ECFA-5EFE23709A43}"/>
          </ac:spMkLst>
        </pc:spChg>
        <pc:spChg chg="mod">
          <ac:chgData name="Selena Yejin Sung" userId="b864b871-800b-42a7-b8a2-f3738796fb63" providerId="ADAL" clId="{69058FA0-9069-4352-AAC9-B9819E2279E1}" dt="2025-03-24T08:07:51.453" v="65"/>
          <ac:spMkLst>
            <pc:docMk/>
            <pc:sldMk cId="3430505509" sldId="674"/>
            <ac:spMk id="11" creationId="{7C96AE2C-3BA1-E370-F859-9C8869808F76}"/>
          </ac:spMkLst>
        </pc:spChg>
        <pc:spChg chg="mod">
          <ac:chgData name="Selena Yejin Sung" userId="b864b871-800b-42a7-b8a2-f3738796fb63" providerId="ADAL" clId="{69058FA0-9069-4352-AAC9-B9819E2279E1}" dt="2025-03-24T08:07:51.453" v="65"/>
          <ac:spMkLst>
            <pc:docMk/>
            <pc:sldMk cId="3430505509" sldId="674"/>
            <ac:spMk id="12" creationId="{7CED0225-337D-DF9A-30E2-F68CEF84865D}"/>
          </ac:spMkLst>
        </pc:spChg>
        <pc:spChg chg="ord">
          <ac:chgData name="Selena Yejin Sung" userId="b864b871-800b-42a7-b8a2-f3738796fb63" providerId="ADAL" clId="{69058FA0-9069-4352-AAC9-B9819E2279E1}" dt="2025-03-24T08:09:02.556" v="85"/>
          <ac:spMkLst>
            <pc:docMk/>
            <pc:sldMk cId="3430505509" sldId="674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6:15.321" v="240" actId="478"/>
          <ac:spMkLst>
            <pc:docMk/>
            <pc:sldMk cId="3430505509" sldId="674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7:51.453" v="65"/>
          <ac:grpSpMkLst>
            <pc:docMk/>
            <pc:sldMk cId="3430505509" sldId="674"/>
            <ac:grpSpMk id="2" creationId="{44931CB3-5F3D-5C04-3E42-03D11725E681}"/>
          </ac:grpSpMkLst>
        </pc:grpChg>
        <pc:grpChg chg="mod">
          <ac:chgData name="Selena Yejin Sung" userId="b864b871-800b-42a7-b8a2-f3738796fb63" providerId="ADAL" clId="{69058FA0-9069-4352-AAC9-B9819E2279E1}" dt="2025-03-24T08:07:51.453" v="65"/>
          <ac:grpSpMkLst>
            <pc:docMk/>
            <pc:sldMk cId="3430505509" sldId="674"/>
            <ac:grpSpMk id="3" creationId="{B1EE31E1-EC30-4AAB-1D2B-442113EDE1B3}"/>
          </ac:grpSpMkLst>
        </pc:grpChg>
        <pc:grpChg chg="del">
          <ac:chgData name="Selena Yejin Sung" userId="b864b871-800b-42a7-b8a2-f3738796fb63" providerId="ADAL" clId="{69058FA0-9069-4352-AAC9-B9819E2279E1}" dt="2025-03-24T08:07:51.094" v="64" actId="478"/>
          <ac:grpSpMkLst>
            <pc:docMk/>
            <pc:sldMk cId="3430505509" sldId="674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5:42.013" v="229"/>
          <ac:picMkLst>
            <pc:docMk/>
            <pc:sldMk cId="3430505509" sldId="674"/>
            <ac:picMk id="13" creationId="{C02BADA4-CFD5-D22B-968F-45937F993F00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6:13.745" v="239" actId="478"/>
        <pc:sldMkLst>
          <pc:docMk/>
          <pc:sldMk cId="2651274248" sldId="675"/>
        </pc:sldMkLst>
        <pc:spChg chg="mod">
          <ac:chgData name="Selena Yejin Sung" userId="b864b871-800b-42a7-b8a2-f3738796fb63" providerId="ADAL" clId="{69058FA0-9069-4352-AAC9-B9819E2279E1}" dt="2025-03-24T08:08:05.714" v="68"/>
          <ac:spMkLst>
            <pc:docMk/>
            <pc:sldMk cId="2651274248" sldId="675"/>
            <ac:spMk id="6" creationId="{9D34130F-0E40-5C5C-701A-A7C6B8323DD0}"/>
          </ac:spMkLst>
        </pc:spChg>
        <pc:spChg chg="mod">
          <ac:chgData name="Selena Yejin Sung" userId="b864b871-800b-42a7-b8a2-f3738796fb63" providerId="ADAL" clId="{69058FA0-9069-4352-AAC9-B9819E2279E1}" dt="2025-03-24T08:08:05.714" v="68"/>
          <ac:spMkLst>
            <pc:docMk/>
            <pc:sldMk cId="2651274248" sldId="675"/>
            <ac:spMk id="7" creationId="{36D2586C-1729-608B-4BDC-C11F4F32E79A}"/>
          </ac:spMkLst>
        </pc:spChg>
        <pc:spChg chg="mod">
          <ac:chgData name="Selena Yejin Sung" userId="b864b871-800b-42a7-b8a2-f3738796fb63" providerId="ADAL" clId="{69058FA0-9069-4352-AAC9-B9819E2279E1}" dt="2025-03-24T08:08:05.714" v="68"/>
          <ac:spMkLst>
            <pc:docMk/>
            <pc:sldMk cId="2651274248" sldId="675"/>
            <ac:spMk id="9" creationId="{514657A9-F7F1-4137-4AF2-6AFCE50BC2BA}"/>
          </ac:spMkLst>
        </pc:spChg>
        <pc:spChg chg="mod">
          <ac:chgData name="Selena Yejin Sung" userId="b864b871-800b-42a7-b8a2-f3738796fb63" providerId="ADAL" clId="{69058FA0-9069-4352-AAC9-B9819E2279E1}" dt="2025-03-24T08:08:05.714" v="68"/>
          <ac:spMkLst>
            <pc:docMk/>
            <pc:sldMk cId="2651274248" sldId="675"/>
            <ac:spMk id="10" creationId="{3C27C91F-8AD0-B9A4-1EF2-7CF9E00F22DF}"/>
          </ac:spMkLst>
        </pc:spChg>
        <pc:spChg chg="mod">
          <ac:chgData name="Selena Yejin Sung" userId="b864b871-800b-42a7-b8a2-f3738796fb63" providerId="ADAL" clId="{69058FA0-9069-4352-AAC9-B9819E2279E1}" dt="2025-03-24T08:08:05.714" v="68"/>
          <ac:spMkLst>
            <pc:docMk/>
            <pc:sldMk cId="2651274248" sldId="675"/>
            <ac:spMk id="11" creationId="{FE75DAE5-D45C-3CD2-35B1-69C7C7B20F5D}"/>
          </ac:spMkLst>
        </pc:spChg>
        <pc:spChg chg="mod">
          <ac:chgData name="Selena Yejin Sung" userId="b864b871-800b-42a7-b8a2-f3738796fb63" providerId="ADAL" clId="{69058FA0-9069-4352-AAC9-B9819E2279E1}" dt="2025-03-24T08:08:05.714" v="68"/>
          <ac:spMkLst>
            <pc:docMk/>
            <pc:sldMk cId="2651274248" sldId="675"/>
            <ac:spMk id="12" creationId="{47C723AC-4192-5CF4-1CB4-9168D75580DA}"/>
          </ac:spMkLst>
        </pc:spChg>
        <pc:spChg chg="ord">
          <ac:chgData name="Selena Yejin Sung" userId="b864b871-800b-42a7-b8a2-f3738796fb63" providerId="ADAL" clId="{69058FA0-9069-4352-AAC9-B9819E2279E1}" dt="2025-03-24T08:09:00.105" v="84"/>
          <ac:spMkLst>
            <pc:docMk/>
            <pc:sldMk cId="2651274248" sldId="675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6:13.745" v="239" actId="478"/>
          <ac:spMkLst>
            <pc:docMk/>
            <pc:sldMk cId="2651274248" sldId="675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8:05.714" v="68"/>
          <ac:grpSpMkLst>
            <pc:docMk/>
            <pc:sldMk cId="2651274248" sldId="675"/>
            <ac:grpSpMk id="2" creationId="{246FEBA9-EEF2-82FF-1E4B-2E314FC3DB9C}"/>
          </ac:grpSpMkLst>
        </pc:grpChg>
        <pc:grpChg chg="mod">
          <ac:chgData name="Selena Yejin Sung" userId="b864b871-800b-42a7-b8a2-f3738796fb63" providerId="ADAL" clId="{69058FA0-9069-4352-AAC9-B9819E2279E1}" dt="2025-03-24T08:08:05.714" v="68"/>
          <ac:grpSpMkLst>
            <pc:docMk/>
            <pc:sldMk cId="2651274248" sldId="675"/>
            <ac:grpSpMk id="3" creationId="{722C1BC5-C1E4-8CED-4185-6D52767DE8D9}"/>
          </ac:grpSpMkLst>
        </pc:grpChg>
        <pc:grpChg chg="del">
          <ac:chgData name="Selena Yejin Sung" userId="b864b871-800b-42a7-b8a2-f3738796fb63" providerId="ADAL" clId="{69058FA0-9069-4352-AAC9-B9819E2279E1}" dt="2025-03-24T08:08:05.460" v="67" actId="478"/>
          <ac:grpSpMkLst>
            <pc:docMk/>
            <pc:sldMk cId="2651274248" sldId="675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5:46.352" v="230"/>
          <ac:picMkLst>
            <pc:docMk/>
            <pc:sldMk cId="2651274248" sldId="675"/>
            <ac:picMk id="13" creationId="{1E5EB37C-EDE5-A967-38A8-94AC1B3A2C74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6:11.248" v="238" actId="478"/>
        <pc:sldMkLst>
          <pc:docMk/>
          <pc:sldMk cId="1172185991" sldId="676"/>
        </pc:sldMkLst>
        <pc:spChg chg="mod">
          <ac:chgData name="Selena Yejin Sung" userId="b864b871-800b-42a7-b8a2-f3738796fb63" providerId="ADAL" clId="{69058FA0-9069-4352-AAC9-B9819E2279E1}" dt="2025-03-24T08:08:15.883" v="71"/>
          <ac:spMkLst>
            <pc:docMk/>
            <pc:sldMk cId="1172185991" sldId="676"/>
            <ac:spMk id="6" creationId="{334B3809-D5F2-DFFA-287A-C5AD29006988}"/>
          </ac:spMkLst>
        </pc:spChg>
        <pc:spChg chg="mod">
          <ac:chgData name="Selena Yejin Sung" userId="b864b871-800b-42a7-b8a2-f3738796fb63" providerId="ADAL" clId="{69058FA0-9069-4352-AAC9-B9819E2279E1}" dt="2025-03-24T08:08:15.883" v="71"/>
          <ac:spMkLst>
            <pc:docMk/>
            <pc:sldMk cId="1172185991" sldId="676"/>
            <ac:spMk id="7" creationId="{EBEAB38E-6B37-1A36-DDFD-D55030A6DE48}"/>
          </ac:spMkLst>
        </pc:spChg>
        <pc:spChg chg="mod">
          <ac:chgData name="Selena Yejin Sung" userId="b864b871-800b-42a7-b8a2-f3738796fb63" providerId="ADAL" clId="{69058FA0-9069-4352-AAC9-B9819E2279E1}" dt="2025-03-24T08:08:15.883" v="71"/>
          <ac:spMkLst>
            <pc:docMk/>
            <pc:sldMk cId="1172185991" sldId="676"/>
            <ac:spMk id="9" creationId="{73FC8B8D-2008-3B1E-0214-EDBFFCF7FE2E}"/>
          </ac:spMkLst>
        </pc:spChg>
        <pc:spChg chg="mod">
          <ac:chgData name="Selena Yejin Sung" userId="b864b871-800b-42a7-b8a2-f3738796fb63" providerId="ADAL" clId="{69058FA0-9069-4352-AAC9-B9819E2279E1}" dt="2025-03-24T08:08:15.883" v="71"/>
          <ac:spMkLst>
            <pc:docMk/>
            <pc:sldMk cId="1172185991" sldId="676"/>
            <ac:spMk id="10" creationId="{D901A178-D951-A90F-232F-CC27B515AD2D}"/>
          </ac:spMkLst>
        </pc:spChg>
        <pc:spChg chg="mod">
          <ac:chgData name="Selena Yejin Sung" userId="b864b871-800b-42a7-b8a2-f3738796fb63" providerId="ADAL" clId="{69058FA0-9069-4352-AAC9-B9819E2279E1}" dt="2025-03-24T08:08:15.883" v="71"/>
          <ac:spMkLst>
            <pc:docMk/>
            <pc:sldMk cId="1172185991" sldId="676"/>
            <ac:spMk id="11" creationId="{1242688B-FB2D-7AB6-FD17-17AADCE98CB2}"/>
          </ac:spMkLst>
        </pc:spChg>
        <pc:spChg chg="mod">
          <ac:chgData name="Selena Yejin Sung" userId="b864b871-800b-42a7-b8a2-f3738796fb63" providerId="ADAL" clId="{69058FA0-9069-4352-AAC9-B9819E2279E1}" dt="2025-03-24T08:08:15.883" v="71"/>
          <ac:spMkLst>
            <pc:docMk/>
            <pc:sldMk cId="1172185991" sldId="676"/>
            <ac:spMk id="12" creationId="{8D7D7E1F-2DA6-7A3F-555C-6DC526A16B6A}"/>
          </ac:spMkLst>
        </pc:spChg>
        <pc:spChg chg="ord">
          <ac:chgData name="Selena Yejin Sung" userId="b864b871-800b-42a7-b8a2-f3738796fb63" providerId="ADAL" clId="{69058FA0-9069-4352-AAC9-B9819E2279E1}" dt="2025-03-24T08:08:56.851" v="83"/>
          <ac:spMkLst>
            <pc:docMk/>
            <pc:sldMk cId="1172185991" sldId="676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6:11.248" v="238" actId="478"/>
          <ac:spMkLst>
            <pc:docMk/>
            <pc:sldMk cId="1172185991" sldId="676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8:15.883" v="71"/>
          <ac:grpSpMkLst>
            <pc:docMk/>
            <pc:sldMk cId="1172185991" sldId="676"/>
            <ac:grpSpMk id="2" creationId="{30CB8D6A-04A6-2CE1-3E52-15E5628B02D4}"/>
          </ac:grpSpMkLst>
        </pc:grpChg>
        <pc:grpChg chg="mod">
          <ac:chgData name="Selena Yejin Sung" userId="b864b871-800b-42a7-b8a2-f3738796fb63" providerId="ADAL" clId="{69058FA0-9069-4352-AAC9-B9819E2279E1}" dt="2025-03-24T08:08:15.883" v="71"/>
          <ac:grpSpMkLst>
            <pc:docMk/>
            <pc:sldMk cId="1172185991" sldId="676"/>
            <ac:grpSpMk id="3" creationId="{CE53A329-07E5-ADD0-FD67-768905D37539}"/>
          </ac:grpSpMkLst>
        </pc:grpChg>
        <pc:grpChg chg="del">
          <ac:chgData name="Selena Yejin Sung" userId="b864b871-800b-42a7-b8a2-f3738796fb63" providerId="ADAL" clId="{69058FA0-9069-4352-AAC9-B9819E2279E1}" dt="2025-03-24T08:08:15.629" v="70" actId="478"/>
          <ac:grpSpMkLst>
            <pc:docMk/>
            <pc:sldMk cId="1172185991" sldId="676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5:50.583" v="231"/>
          <ac:picMkLst>
            <pc:docMk/>
            <pc:sldMk cId="1172185991" sldId="676"/>
            <ac:picMk id="13" creationId="{10CDEBED-7957-EACB-29FF-324EC9BFB1B2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6:08.873" v="237" actId="478"/>
        <pc:sldMkLst>
          <pc:docMk/>
          <pc:sldMk cId="426239465" sldId="677"/>
        </pc:sldMkLst>
        <pc:spChg chg="mod">
          <ac:chgData name="Selena Yejin Sung" userId="b864b871-800b-42a7-b8a2-f3738796fb63" providerId="ADAL" clId="{69058FA0-9069-4352-AAC9-B9819E2279E1}" dt="2025-03-24T08:08:26.954" v="74"/>
          <ac:spMkLst>
            <pc:docMk/>
            <pc:sldMk cId="426239465" sldId="677"/>
            <ac:spMk id="6" creationId="{000DC232-2FCE-333E-D90B-92A7CAF94A40}"/>
          </ac:spMkLst>
        </pc:spChg>
        <pc:spChg chg="mod">
          <ac:chgData name="Selena Yejin Sung" userId="b864b871-800b-42a7-b8a2-f3738796fb63" providerId="ADAL" clId="{69058FA0-9069-4352-AAC9-B9819E2279E1}" dt="2025-03-24T08:08:26.954" v="74"/>
          <ac:spMkLst>
            <pc:docMk/>
            <pc:sldMk cId="426239465" sldId="677"/>
            <ac:spMk id="7" creationId="{3A5818DE-AFE1-57AF-64A8-45C345B5A80F}"/>
          </ac:spMkLst>
        </pc:spChg>
        <pc:spChg chg="mod">
          <ac:chgData name="Selena Yejin Sung" userId="b864b871-800b-42a7-b8a2-f3738796fb63" providerId="ADAL" clId="{69058FA0-9069-4352-AAC9-B9819E2279E1}" dt="2025-03-24T08:08:26.954" v="74"/>
          <ac:spMkLst>
            <pc:docMk/>
            <pc:sldMk cId="426239465" sldId="677"/>
            <ac:spMk id="9" creationId="{1515599D-A55F-9C63-0D02-6D9B1A597E5C}"/>
          </ac:spMkLst>
        </pc:spChg>
        <pc:spChg chg="mod">
          <ac:chgData name="Selena Yejin Sung" userId="b864b871-800b-42a7-b8a2-f3738796fb63" providerId="ADAL" clId="{69058FA0-9069-4352-AAC9-B9819E2279E1}" dt="2025-03-24T08:08:26.954" v="74"/>
          <ac:spMkLst>
            <pc:docMk/>
            <pc:sldMk cId="426239465" sldId="677"/>
            <ac:spMk id="10" creationId="{F99393BA-282E-8F73-9B8D-318F3DF2BCE2}"/>
          </ac:spMkLst>
        </pc:spChg>
        <pc:spChg chg="mod">
          <ac:chgData name="Selena Yejin Sung" userId="b864b871-800b-42a7-b8a2-f3738796fb63" providerId="ADAL" clId="{69058FA0-9069-4352-AAC9-B9819E2279E1}" dt="2025-03-24T08:08:26.954" v="74"/>
          <ac:spMkLst>
            <pc:docMk/>
            <pc:sldMk cId="426239465" sldId="677"/>
            <ac:spMk id="11" creationId="{5F2104E9-5780-8E4E-4FD7-7A4D201D7D8A}"/>
          </ac:spMkLst>
        </pc:spChg>
        <pc:spChg chg="mod">
          <ac:chgData name="Selena Yejin Sung" userId="b864b871-800b-42a7-b8a2-f3738796fb63" providerId="ADAL" clId="{69058FA0-9069-4352-AAC9-B9819E2279E1}" dt="2025-03-24T08:08:26.954" v="74"/>
          <ac:spMkLst>
            <pc:docMk/>
            <pc:sldMk cId="426239465" sldId="677"/>
            <ac:spMk id="12" creationId="{1F3FB6E0-D7FF-7BEE-F4AA-B1D253EC6B82}"/>
          </ac:spMkLst>
        </pc:spChg>
        <pc:spChg chg="ord">
          <ac:chgData name="Selena Yejin Sung" userId="b864b871-800b-42a7-b8a2-f3738796fb63" providerId="ADAL" clId="{69058FA0-9069-4352-AAC9-B9819E2279E1}" dt="2025-03-24T08:08:53.237" v="82"/>
          <ac:spMkLst>
            <pc:docMk/>
            <pc:sldMk cId="426239465" sldId="677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6:08.873" v="237" actId="478"/>
          <ac:spMkLst>
            <pc:docMk/>
            <pc:sldMk cId="426239465" sldId="677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8:26.954" v="74"/>
          <ac:grpSpMkLst>
            <pc:docMk/>
            <pc:sldMk cId="426239465" sldId="677"/>
            <ac:grpSpMk id="2" creationId="{A35C04AD-7B3C-E76D-A8F9-7688CCE9B85F}"/>
          </ac:grpSpMkLst>
        </pc:grpChg>
        <pc:grpChg chg="mod">
          <ac:chgData name="Selena Yejin Sung" userId="b864b871-800b-42a7-b8a2-f3738796fb63" providerId="ADAL" clId="{69058FA0-9069-4352-AAC9-B9819E2279E1}" dt="2025-03-24T08:08:26.954" v="74"/>
          <ac:grpSpMkLst>
            <pc:docMk/>
            <pc:sldMk cId="426239465" sldId="677"/>
            <ac:grpSpMk id="3" creationId="{58055E23-E26C-2ECE-8261-D3AD06C72162}"/>
          </ac:grpSpMkLst>
        </pc:grpChg>
        <pc:grpChg chg="del">
          <ac:chgData name="Selena Yejin Sung" userId="b864b871-800b-42a7-b8a2-f3738796fb63" providerId="ADAL" clId="{69058FA0-9069-4352-AAC9-B9819E2279E1}" dt="2025-03-24T08:08:26.684" v="73" actId="478"/>
          <ac:grpSpMkLst>
            <pc:docMk/>
            <pc:sldMk cId="426239465" sldId="677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5:54.889" v="232"/>
          <ac:picMkLst>
            <pc:docMk/>
            <pc:sldMk cId="426239465" sldId="677"/>
            <ac:picMk id="13" creationId="{24CD7DED-BD28-701B-5DB8-01291E5485E3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6:07.311" v="236" actId="478"/>
        <pc:sldMkLst>
          <pc:docMk/>
          <pc:sldMk cId="2400844289" sldId="678"/>
        </pc:sldMkLst>
        <pc:spChg chg="mod">
          <ac:chgData name="Selena Yejin Sung" userId="b864b871-800b-42a7-b8a2-f3738796fb63" providerId="ADAL" clId="{69058FA0-9069-4352-AAC9-B9819E2279E1}" dt="2025-03-24T08:08:36.757" v="76"/>
          <ac:spMkLst>
            <pc:docMk/>
            <pc:sldMk cId="2400844289" sldId="678"/>
            <ac:spMk id="3" creationId="{2C093E0A-E9BB-DA2C-94D7-B4EED4C3A64E}"/>
          </ac:spMkLst>
        </pc:spChg>
        <pc:spChg chg="mod">
          <ac:chgData name="Selena Yejin Sung" userId="b864b871-800b-42a7-b8a2-f3738796fb63" providerId="ADAL" clId="{69058FA0-9069-4352-AAC9-B9819E2279E1}" dt="2025-03-24T08:08:36.757" v="76"/>
          <ac:spMkLst>
            <pc:docMk/>
            <pc:sldMk cId="2400844289" sldId="678"/>
            <ac:spMk id="6" creationId="{54DBAB7A-BAF6-37B6-85E8-5F3D6CA681EC}"/>
          </ac:spMkLst>
        </pc:spChg>
        <pc:spChg chg="mod">
          <ac:chgData name="Selena Yejin Sung" userId="b864b871-800b-42a7-b8a2-f3738796fb63" providerId="ADAL" clId="{69058FA0-9069-4352-AAC9-B9819E2279E1}" dt="2025-03-24T08:08:36.757" v="76"/>
          <ac:spMkLst>
            <pc:docMk/>
            <pc:sldMk cId="2400844289" sldId="678"/>
            <ac:spMk id="7" creationId="{EEEFE978-0282-9ACB-5DC1-FA4BD723FC28}"/>
          </ac:spMkLst>
        </pc:spChg>
        <pc:spChg chg="mod">
          <ac:chgData name="Selena Yejin Sung" userId="b864b871-800b-42a7-b8a2-f3738796fb63" providerId="ADAL" clId="{69058FA0-9069-4352-AAC9-B9819E2279E1}" dt="2025-03-24T08:08:36.757" v="76"/>
          <ac:spMkLst>
            <pc:docMk/>
            <pc:sldMk cId="2400844289" sldId="678"/>
            <ac:spMk id="9" creationId="{04B5B286-4BCA-43CA-D594-E7BE4FD31700}"/>
          </ac:spMkLst>
        </pc:spChg>
        <pc:spChg chg="mod">
          <ac:chgData name="Selena Yejin Sung" userId="b864b871-800b-42a7-b8a2-f3738796fb63" providerId="ADAL" clId="{69058FA0-9069-4352-AAC9-B9819E2279E1}" dt="2025-03-24T08:08:36.757" v="76"/>
          <ac:spMkLst>
            <pc:docMk/>
            <pc:sldMk cId="2400844289" sldId="678"/>
            <ac:spMk id="10" creationId="{A9260068-8830-C9DC-3E0E-5B3822FC57CC}"/>
          </ac:spMkLst>
        </pc:spChg>
        <pc:spChg chg="mod">
          <ac:chgData name="Selena Yejin Sung" userId="b864b871-800b-42a7-b8a2-f3738796fb63" providerId="ADAL" clId="{69058FA0-9069-4352-AAC9-B9819E2279E1}" dt="2025-03-24T08:08:36.757" v="76"/>
          <ac:spMkLst>
            <pc:docMk/>
            <pc:sldMk cId="2400844289" sldId="678"/>
            <ac:spMk id="11" creationId="{64774B7D-3466-E5A8-87F3-44087EFE807A}"/>
          </ac:spMkLst>
        </pc:spChg>
        <pc:spChg chg="ord">
          <ac:chgData name="Selena Yejin Sung" userId="b864b871-800b-42a7-b8a2-f3738796fb63" providerId="ADAL" clId="{69058FA0-9069-4352-AAC9-B9819E2279E1}" dt="2025-03-24T08:08:51.199" v="81"/>
          <ac:spMkLst>
            <pc:docMk/>
            <pc:sldMk cId="2400844289" sldId="678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6:07.311" v="236" actId="478"/>
          <ac:spMkLst>
            <pc:docMk/>
            <pc:sldMk cId="2400844289" sldId="678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8:36.757" v="76"/>
          <ac:grpSpMkLst>
            <pc:docMk/>
            <pc:sldMk cId="2400844289" sldId="678"/>
            <ac:grpSpMk id="2" creationId="{ECEEC4E3-F237-FC2B-D29E-F737E485EF2A}"/>
          </ac:grpSpMkLst>
        </pc:grpChg>
        <pc:grpChg chg="del">
          <ac:chgData name="Selena Yejin Sung" userId="b864b871-800b-42a7-b8a2-f3738796fb63" providerId="ADAL" clId="{69058FA0-9069-4352-AAC9-B9819E2279E1}" dt="2025-03-24T08:08:36.520" v="75" actId="478"/>
          <ac:grpSpMkLst>
            <pc:docMk/>
            <pc:sldMk cId="2400844289" sldId="678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6:00.666" v="233"/>
          <ac:picMkLst>
            <pc:docMk/>
            <pc:sldMk cId="2400844289" sldId="678"/>
            <ac:picMk id="12" creationId="{0F628CA0-2EDD-43A4-AFD5-66C3B5F4698D}"/>
          </ac:picMkLst>
        </pc:picChg>
      </pc:sldChg>
      <pc:sldChg chg="addSp delSp modSp mod">
        <pc:chgData name="Selena Yejin Sung" userId="b864b871-800b-42a7-b8a2-f3738796fb63" providerId="ADAL" clId="{69058FA0-9069-4352-AAC9-B9819E2279E1}" dt="2025-03-24T08:16:05.370" v="235" actId="478"/>
        <pc:sldMkLst>
          <pc:docMk/>
          <pc:sldMk cId="2232030363" sldId="679"/>
        </pc:sldMkLst>
        <pc:spChg chg="mod">
          <ac:chgData name="Selena Yejin Sung" userId="b864b871-800b-42a7-b8a2-f3738796fb63" providerId="ADAL" clId="{69058FA0-9069-4352-AAC9-B9819E2279E1}" dt="2025-03-24T08:08:46.865" v="79"/>
          <ac:spMkLst>
            <pc:docMk/>
            <pc:sldMk cId="2232030363" sldId="679"/>
            <ac:spMk id="6" creationId="{171C1FC3-D3D3-ACA8-F779-7469AEE84025}"/>
          </ac:spMkLst>
        </pc:spChg>
        <pc:spChg chg="mod">
          <ac:chgData name="Selena Yejin Sung" userId="b864b871-800b-42a7-b8a2-f3738796fb63" providerId="ADAL" clId="{69058FA0-9069-4352-AAC9-B9819E2279E1}" dt="2025-03-24T08:08:46.865" v="79"/>
          <ac:spMkLst>
            <pc:docMk/>
            <pc:sldMk cId="2232030363" sldId="679"/>
            <ac:spMk id="7" creationId="{C4AB2B89-AA4E-DEF0-8C49-64F388161732}"/>
          </ac:spMkLst>
        </pc:spChg>
        <pc:spChg chg="mod">
          <ac:chgData name="Selena Yejin Sung" userId="b864b871-800b-42a7-b8a2-f3738796fb63" providerId="ADAL" clId="{69058FA0-9069-4352-AAC9-B9819E2279E1}" dt="2025-03-24T08:08:46.865" v="79"/>
          <ac:spMkLst>
            <pc:docMk/>
            <pc:sldMk cId="2232030363" sldId="679"/>
            <ac:spMk id="9" creationId="{DD2B89B9-A6EC-DEF5-9502-C78952013B20}"/>
          </ac:spMkLst>
        </pc:spChg>
        <pc:spChg chg="mod">
          <ac:chgData name="Selena Yejin Sung" userId="b864b871-800b-42a7-b8a2-f3738796fb63" providerId="ADAL" clId="{69058FA0-9069-4352-AAC9-B9819E2279E1}" dt="2025-03-24T08:08:46.865" v="79"/>
          <ac:spMkLst>
            <pc:docMk/>
            <pc:sldMk cId="2232030363" sldId="679"/>
            <ac:spMk id="10" creationId="{861B4F4F-CD2A-BFFC-0D1D-D1DA0B67CBAC}"/>
          </ac:spMkLst>
        </pc:spChg>
        <pc:spChg chg="mod">
          <ac:chgData name="Selena Yejin Sung" userId="b864b871-800b-42a7-b8a2-f3738796fb63" providerId="ADAL" clId="{69058FA0-9069-4352-AAC9-B9819E2279E1}" dt="2025-03-24T08:08:46.865" v="79"/>
          <ac:spMkLst>
            <pc:docMk/>
            <pc:sldMk cId="2232030363" sldId="679"/>
            <ac:spMk id="11" creationId="{46DD9467-B84B-BA5C-DF91-4DED2765FCFB}"/>
          </ac:spMkLst>
        </pc:spChg>
        <pc:spChg chg="mod">
          <ac:chgData name="Selena Yejin Sung" userId="b864b871-800b-42a7-b8a2-f3738796fb63" providerId="ADAL" clId="{69058FA0-9069-4352-AAC9-B9819E2279E1}" dt="2025-03-24T08:08:46.865" v="79"/>
          <ac:spMkLst>
            <pc:docMk/>
            <pc:sldMk cId="2232030363" sldId="679"/>
            <ac:spMk id="12" creationId="{C64247F7-DA85-1776-A44C-1AED0BCA3AD5}"/>
          </ac:spMkLst>
        </pc:spChg>
        <pc:spChg chg="ord">
          <ac:chgData name="Selena Yejin Sung" userId="b864b871-800b-42a7-b8a2-f3738796fb63" providerId="ADAL" clId="{69058FA0-9069-4352-AAC9-B9819E2279E1}" dt="2025-03-24T08:08:49.172" v="80" actId="166"/>
          <ac:spMkLst>
            <pc:docMk/>
            <pc:sldMk cId="2232030363" sldId="679"/>
            <ac:spMk id="39" creationId="{F0A3F337-B5A3-4A6D-8E57-AECD92E45132}"/>
          </ac:spMkLst>
        </pc:spChg>
        <pc:spChg chg="del">
          <ac:chgData name="Selena Yejin Sung" userId="b864b871-800b-42a7-b8a2-f3738796fb63" providerId="ADAL" clId="{69058FA0-9069-4352-AAC9-B9819E2279E1}" dt="2025-03-24T08:16:05.370" v="235" actId="478"/>
          <ac:spMkLst>
            <pc:docMk/>
            <pc:sldMk cId="2232030363" sldId="679"/>
            <ac:spMk id="58" creationId="{96484B08-D224-44E4-9337-254922D03A1C}"/>
          </ac:spMkLst>
        </pc:spChg>
        <pc:grpChg chg="add mod">
          <ac:chgData name="Selena Yejin Sung" userId="b864b871-800b-42a7-b8a2-f3738796fb63" providerId="ADAL" clId="{69058FA0-9069-4352-AAC9-B9819E2279E1}" dt="2025-03-24T08:08:46.865" v="79"/>
          <ac:grpSpMkLst>
            <pc:docMk/>
            <pc:sldMk cId="2232030363" sldId="679"/>
            <ac:grpSpMk id="2" creationId="{9A165284-188C-F7DB-2C58-FD667837CDE2}"/>
          </ac:grpSpMkLst>
        </pc:grpChg>
        <pc:grpChg chg="mod">
          <ac:chgData name="Selena Yejin Sung" userId="b864b871-800b-42a7-b8a2-f3738796fb63" providerId="ADAL" clId="{69058FA0-9069-4352-AAC9-B9819E2279E1}" dt="2025-03-24T08:08:46.865" v="79"/>
          <ac:grpSpMkLst>
            <pc:docMk/>
            <pc:sldMk cId="2232030363" sldId="679"/>
            <ac:grpSpMk id="3" creationId="{6AE99142-A97B-ECF5-23CC-E99E85D08B24}"/>
          </ac:grpSpMkLst>
        </pc:grpChg>
        <pc:grpChg chg="del">
          <ac:chgData name="Selena Yejin Sung" userId="b864b871-800b-42a7-b8a2-f3738796fb63" providerId="ADAL" clId="{69058FA0-9069-4352-AAC9-B9819E2279E1}" dt="2025-03-24T08:08:45.996" v="78" actId="478"/>
          <ac:grpSpMkLst>
            <pc:docMk/>
            <pc:sldMk cId="2232030363" sldId="67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69058FA0-9069-4352-AAC9-B9819E2279E1}" dt="2025-03-24T08:16:04.089" v="234"/>
          <ac:picMkLst>
            <pc:docMk/>
            <pc:sldMk cId="2232030363" sldId="679"/>
            <ac:picMk id="13" creationId="{65F09B25-A2DD-F289-EC65-6FE9BD1AAA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C80A5-027F-461E-9540-37F1AAA3F58B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4950F-3856-4EBA-866C-26D747401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7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3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0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93405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2178397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76021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2166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06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68554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>
          <p15:clr>
            <a:srgbClr val="547EBF"/>
          </p15:clr>
        </p15:guide>
        <p15:guide id="2" pos="5518">
          <p15:clr>
            <a:srgbClr val="547EBF"/>
          </p15:clr>
        </p15:guide>
        <p15:guide id="3" orient="horz" pos="370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00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61844" y="2737776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[5-2-2]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96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6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graphicFrame>
        <p:nvGraphicFramePr>
          <p:cNvPr id="27" name="Group 57">
            <a:extLst>
              <a:ext uri="{FF2B5EF4-FFF2-40B4-BE49-F238E27FC236}">
                <a16:creationId xmlns:a16="http://schemas.microsoft.com/office/drawing/2014/main" id="{D192A717-4FEC-4FEC-8725-30ECE5805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491634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46FEBA9-EEF2-82FF-1E4B-2E314FC3DB9C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2C1BC5-C1E4-8CED-4185-6D52767DE8D9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14657A9-F7F1-4137-4AF2-6AFCE50BC2BA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C27C91F-8AD0-B9A4-1EF2-7CF9E00F22DF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E75DAE5-D45C-3CD2-35B1-69C7C7B20F5D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C723AC-4192-5CF4-1CB4-9168D75580DA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D34130F-0E40-5C5C-701A-A7C6B8323DD0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6D2586C-1729-608B-4BDC-C11F4F32E79A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5EB37C-EDE5-A967-38A8-94AC1B3A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007" y="2814123"/>
            <a:ext cx="4544964" cy="25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74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자신의 차례가 되면 쌓아 둔 조건 카드 중 한 장을 뒤집어 내려놓고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조건에 맞게 각자 수 카드를 가져옵니다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6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aphicFrame>
        <p:nvGraphicFramePr>
          <p:cNvPr id="27" name="Group 57">
            <a:extLst>
              <a:ext uri="{FF2B5EF4-FFF2-40B4-BE49-F238E27FC236}">
                <a16:creationId xmlns:a16="http://schemas.microsoft.com/office/drawing/2014/main" id="{E527B31F-528C-49F2-A7BB-441541A5E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789703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8BB9787A-8AA7-47DC-9997-CAB32035270E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CB8D6A-04A6-2CE1-3E52-15E5628B02D4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E53A329-07E5-ADD0-FD67-768905D37539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3FC8B8D-2008-3B1E-0214-EDBFFCF7FE2E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901A178-D951-A90F-232F-CC27B515AD2D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242688B-FB2D-7AB6-FD17-17AADCE98CB2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D7D7E1F-2DA6-7A3F-555C-6DC526A16B6A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34B3809-D5F2-DFFA-287A-C5AD29006988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BEAB38E-6B37-1A36-DDFD-D55030A6DE48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CDEBED-7957-EACB-29FF-324EC9BFB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65" y="2840495"/>
            <a:ext cx="4504144" cy="25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가져온 수 카드를 한 번씩만 사용하여 조건에 맞는 식을 만들고 계산합니다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6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aphicFrame>
        <p:nvGraphicFramePr>
          <p:cNvPr id="27" name="Group 57">
            <a:extLst>
              <a:ext uri="{FF2B5EF4-FFF2-40B4-BE49-F238E27FC236}">
                <a16:creationId xmlns:a16="http://schemas.microsoft.com/office/drawing/2014/main" id="{3BD5F569-25E9-4F73-978A-90D721245B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789703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C7190332-9925-47FB-B137-F5CAE9B9D231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5C04AD-7B3C-E76D-A8F9-7688CCE9B85F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8055E23-E26C-2ECE-8261-D3AD06C72162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515599D-A55F-9C63-0D02-6D9B1A597E5C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F99393BA-282E-8F73-9B8D-318F3DF2BCE2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2104E9-5780-8E4E-4FD7-7A4D201D7D8A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F3FB6E0-D7FF-7BEE-F4AA-B1D253EC6B82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00DC232-2FCE-333E-D90B-92A7CAF94A40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A5818DE-AFE1-57AF-64A8-45C345B5A80F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CD7DED-BD28-701B-5DB8-01291E54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92" y="2809192"/>
            <a:ext cx="4548507" cy="25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곱이 맞으면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점을 획득하고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곱이 가장 큰 사람은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점을 추가로 획득합니다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곱이 틀리면 점수를 얻지 못합니다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aphicFrame>
        <p:nvGraphicFramePr>
          <p:cNvPr id="27" name="Group 57">
            <a:extLst>
              <a:ext uri="{FF2B5EF4-FFF2-40B4-BE49-F238E27FC236}">
                <a16:creationId xmlns:a16="http://schemas.microsoft.com/office/drawing/2014/main" id="{78656D40-F510-42FE-B1A1-317A507E45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789703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5B4952D3-D7E2-4527-AC9A-9B1D22747464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EEC4E3-F237-FC2B-D29E-F737E485EF2A}"/>
              </a:ext>
            </a:extLst>
          </p:cNvPr>
          <p:cNvGrpSpPr/>
          <p:nvPr/>
        </p:nvGrpSpPr>
        <p:grpSpPr>
          <a:xfrm>
            <a:off x="4151260" y="5745611"/>
            <a:ext cx="1309967" cy="159798"/>
            <a:chOff x="4482939" y="5756108"/>
            <a:chExt cx="1309967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C093E0A-E9BB-DA2C-94D7-B4EED4C3A64E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4DBAB7A-BAF6-37B6-85E8-5F3D6CA681EC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EEFE978-0282-9ACB-5DC1-FA4BD723FC28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4B5B286-4BCA-43CA-D594-E7BE4FD3170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9260068-8830-C9DC-3E0E-5B3822FC57CC}"/>
                </a:ext>
              </a:extLst>
            </p:cNvPr>
            <p:cNvSpPr/>
            <p:nvPr/>
          </p:nvSpPr>
          <p:spPr>
            <a:xfrm>
              <a:off x="5400749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4774B7D-3466-E5A8-87F3-44087EFE807A}"/>
                </a:ext>
              </a:extLst>
            </p:cNvPr>
            <p:cNvSpPr/>
            <p:nvPr/>
          </p:nvSpPr>
          <p:spPr>
            <a:xfrm>
              <a:off x="563310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628CA0-2EDD-43A4-AFD5-66C3B5F4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725" y="2830630"/>
            <a:ext cx="4538589" cy="25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6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사용한 카드를 쌓아 둔 카드와 잘 섞어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3~5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5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회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획득한 점수의 합이 가장 높은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6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aphicFrame>
        <p:nvGraphicFramePr>
          <p:cNvPr id="27" name="Group 57">
            <a:extLst>
              <a:ext uri="{FF2B5EF4-FFF2-40B4-BE49-F238E27FC236}">
                <a16:creationId xmlns:a16="http://schemas.microsoft.com/office/drawing/2014/main" id="{CF23AADE-6179-4302-A426-EA26C0BC29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789703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A07BA4E4-5990-44C1-B2B7-61AA4D466703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165284-188C-F7DB-2C58-FD667837CDE2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AE99142-A97B-ECF5-23CC-E99E85D08B24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D2B89B9-A6EC-DEF5-9502-C78952013B20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61B4F4F-CD2A-BFFC-0D1D-D1DA0B67CBAC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6DD9467-B84B-BA5C-DF91-4DED2765FCFB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64247F7-DA85-1776-A44C-1AED0BCA3AD5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71C1FC3-D3D3-ACA8-F779-7469AEE84025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4AB2B89-AA4E-DEF0-8C49-64F388161732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F09B25-A2DD-F289-EC65-6FE9BD1A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82" y="2812026"/>
            <a:ext cx="4593992" cy="25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3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어떻게 만들어야 곱이 더 클까요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9CDF5BC-7F28-4379-B536-72AA0B489F8D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A1B27E4-3C7F-4EDB-AFBE-FE7BC28C2DFB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4" name="Google Shape;539;p13">
              <a:extLst>
                <a:ext uri="{FF2B5EF4-FFF2-40B4-BE49-F238E27FC236}">
                  <a16:creationId xmlns:a16="http://schemas.microsoft.com/office/drawing/2014/main" id="{1BDC64A4-9A2D-426C-AD39-119486BA3DF6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901C6CCF-6F8B-43D9-A49A-94942B07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873142"/>
              </p:ext>
            </p:extLst>
          </p:nvPr>
        </p:nvGraphicFramePr>
        <p:xfrm>
          <a:off x="9125395" y="1034776"/>
          <a:ext cx="3026272" cy="23189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뽑기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조건 카드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동시에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1-2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조건 카드에 맞는 수의 숫자 카드 랜덤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점수 노출 영역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~5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회에 획득한 점수의 합산 점수가 노출됨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화면이 전송됨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11739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2893DBA-9657-4FEC-97FE-D1A766A07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36242"/>
              </p:ext>
            </p:extLst>
          </p:nvPr>
        </p:nvGraphicFramePr>
        <p:xfrm>
          <a:off x="5739651" y="2015179"/>
          <a:ext cx="3026272" cy="31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535">
                  <a:extLst>
                    <a:ext uri="{9D8B030D-6E8A-4147-A177-3AD203B41FA5}">
                      <a16:colId xmlns:a16="http://schemas.microsoft.com/office/drawing/2014/main" val="2633695719"/>
                    </a:ext>
                  </a:extLst>
                </a:gridCol>
                <a:gridCol w="1890579">
                  <a:extLst>
                    <a:ext uri="{9D8B030D-6E8A-4147-A177-3AD203B41FA5}">
                      <a16:colId xmlns:a16="http://schemas.microsoft.com/office/drawing/2014/main" val="2061434905"/>
                    </a:ext>
                  </a:extLst>
                </a:gridCol>
                <a:gridCol w="662158">
                  <a:extLst>
                    <a:ext uri="{9D8B030D-6E8A-4147-A177-3AD203B41FA5}">
                      <a16:colId xmlns:a16="http://schemas.microsoft.com/office/drawing/2014/main" val="1244260106"/>
                    </a:ext>
                  </a:extLst>
                </a:gridCol>
              </a:tblGrid>
              <a:tr h="401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내가 만든 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획득한 점수</a:t>
                      </a:r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점</a:t>
                      </a:r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48418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           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7410824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958075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465019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096489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346807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EE4286-D949-4AB4-B585-3F1842C966CD}"/>
              </a:ext>
            </a:extLst>
          </p:cNvPr>
          <p:cNvGrpSpPr/>
          <p:nvPr/>
        </p:nvGrpSpPr>
        <p:grpSpPr>
          <a:xfrm>
            <a:off x="6292776" y="2505302"/>
            <a:ext cx="451974" cy="447783"/>
            <a:chOff x="6292776" y="2505302"/>
            <a:chExt cx="451974" cy="447783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75DC0B4A-0131-4052-A0B7-7C114739C445}"/>
                </a:ext>
              </a:extLst>
            </p:cNvPr>
            <p:cNvSpPr/>
            <p:nvPr/>
          </p:nvSpPr>
          <p:spPr>
            <a:xfrm>
              <a:off x="6292776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13" name="그래픽 112">
              <a:extLst>
                <a:ext uri="{FF2B5EF4-FFF2-40B4-BE49-F238E27FC236}">
                  <a16:creationId xmlns:a16="http://schemas.microsoft.com/office/drawing/2014/main" id="{5C0199C5-E5E1-4434-8DEC-D711D390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2050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EF1DF7-DDD0-4731-886C-02F1B287F9CF}"/>
              </a:ext>
            </a:extLst>
          </p:cNvPr>
          <p:cNvGrpSpPr/>
          <p:nvPr/>
        </p:nvGrpSpPr>
        <p:grpSpPr>
          <a:xfrm>
            <a:off x="6930060" y="2505302"/>
            <a:ext cx="451974" cy="447783"/>
            <a:chOff x="6930060" y="2505302"/>
            <a:chExt cx="451974" cy="447783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0F2EB45E-B918-47E6-AE3A-7CE3DD8AA684}"/>
                </a:ext>
              </a:extLst>
            </p:cNvPr>
            <p:cNvSpPr/>
            <p:nvPr/>
          </p:nvSpPr>
          <p:spPr>
            <a:xfrm>
              <a:off x="6930060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406E82AB-E0CB-4E09-AE9B-850C49913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69606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F798ABA-12C9-4B1D-8CB9-C9D532D43C71}"/>
              </a:ext>
            </a:extLst>
          </p:cNvPr>
          <p:cNvGrpSpPr/>
          <p:nvPr/>
        </p:nvGrpSpPr>
        <p:grpSpPr>
          <a:xfrm>
            <a:off x="7567344" y="2505302"/>
            <a:ext cx="451974" cy="447783"/>
            <a:chOff x="7567344" y="2505302"/>
            <a:chExt cx="451974" cy="447783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F87CF11-63E3-4394-AB51-57F3C735ADB4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19" name="그래픽 118">
              <a:extLst>
                <a:ext uri="{FF2B5EF4-FFF2-40B4-BE49-F238E27FC236}">
                  <a16:creationId xmlns:a16="http://schemas.microsoft.com/office/drawing/2014/main" id="{BEE2F9B5-CB94-4DC2-A8C9-E2B8387E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7ABD73-5DD6-4C5A-952C-64BC4A66ED52}"/>
              </a:ext>
            </a:extLst>
          </p:cNvPr>
          <p:cNvGrpSpPr/>
          <p:nvPr/>
        </p:nvGrpSpPr>
        <p:grpSpPr>
          <a:xfrm>
            <a:off x="6292776" y="3039203"/>
            <a:ext cx="1726542" cy="447783"/>
            <a:chOff x="6292776" y="3039203"/>
            <a:chExt cx="1726542" cy="447783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74965566-0331-4378-8F88-F1FAD7050E00}"/>
                </a:ext>
              </a:extLst>
            </p:cNvPr>
            <p:cNvGrpSpPr/>
            <p:nvPr/>
          </p:nvGrpSpPr>
          <p:grpSpPr>
            <a:xfrm>
              <a:off x="6292776" y="3039203"/>
              <a:ext cx="451974" cy="447783"/>
              <a:chOff x="6292776" y="2505302"/>
              <a:chExt cx="451974" cy="447783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B1D47D8-D2E5-4A1C-A2BF-174503DD1A31}"/>
                  </a:ext>
                </a:extLst>
              </p:cNvPr>
              <p:cNvSpPr/>
              <p:nvPr/>
            </p:nvSpPr>
            <p:spPr>
              <a:xfrm>
                <a:off x="6292776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2" name="그래픽 121">
                <a:extLst>
                  <a:ext uri="{FF2B5EF4-FFF2-40B4-BE49-F238E27FC236}">
                    <a16:creationId xmlns:a16="http://schemas.microsoft.com/office/drawing/2014/main" id="{2E14F454-387A-48AE-B9C6-3F124D33F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32050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F070384-57B2-4A72-92F6-099B57600E60}"/>
                </a:ext>
              </a:extLst>
            </p:cNvPr>
            <p:cNvGrpSpPr/>
            <p:nvPr/>
          </p:nvGrpSpPr>
          <p:grpSpPr>
            <a:xfrm>
              <a:off x="6930060" y="3039203"/>
              <a:ext cx="451974" cy="447783"/>
              <a:chOff x="6930060" y="2505302"/>
              <a:chExt cx="451974" cy="447783"/>
            </a:xfrm>
          </p:grpSpPr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4EAAF005-7729-466E-AF75-A652A3195F04}"/>
                  </a:ext>
                </a:extLst>
              </p:cNvPr>
              <p:cNvSpPr/>
              <p:nvPr/>
            </p:nvSpPr>
            <p:spPr>
              <a:xfrm>
                <a:off x="6930060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5" name="그래픽 124">
                <a:extLst>
                  <a:ext uri="{FF2B5EF4-FFF2-40B4-BE49-F238E27FC236}">
                    <a16:creationId xmlns:a16="http://schemas.microsoft.com/office/drawing/2014/main" id="{43BBC7D6-472E-4A7C-8162-95EB11623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69606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CA8BD0D-FA34-4821-B3BE-8BDC9B66C054}"/>
                </a:ext>
              </a:extLst>
            </p:cNvPr>
            <p:cNvGrpSpPr/>
            <p:nvPr/>
          </p:nvGrpSpPr>
          <p:grpSpPr>
            <a:xfrm>
              <a:off x="7567344" y="3039203"/>
              <a:ext cx="451974" cy="447783"/>
              <a:chOff x="7567344" y="2505302"/>
              <a:chExt cx="451974" cy="447783"/>
            </a:xfrm>
          </p:grpSpPr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6981A71B-BE69-4646-BE23-5326F9D7ACC9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8" name="그래픽 127">
                <a:extLst>
                  <a:ext uri="{FF2B5EF4-FFF2-40B4-BE49-F238E27FC236}">
                    <a16:creationId xmlns:a16="http://schemas.microsoft.com/office/drawing/2014/main" id="{937AA4EB-781F-483D-8F29-2E031382E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2D6943C5-2AB9-497D-B1F5-F1B335AD3B59}"/>
              </a:ext>
            </a:extLst>
          </p:cNvPr>
          <p:cNvGrpSpPr/>
          <p:nvPr/>
        </p:nvGrpSpPr>
        <p:grpSpPr>
          <a:xfrm>
            <a:off x="6292776" y="3599202"/>
            <a:ext cx="1726542" cy="447783"/>
            <a:chOff x="6292776" y="3039203"/>
            <a:chExt cx="1726542" cy="447783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529BD399-543D-4EC1-9CA6-4D169CD6C99A}"/>
                </a:ext>
              </a:extLst>
            </p:cNvPr>
            <p:cNvGrpSpPr/>
            <p:nvPr/>
          </p:nvGrpSpPr>
          <p:grpSpPr>
            <a:xfrm>
              <a:off x="6292776" y="3039203"/>
              <a:ext cx="451974" cy="447783"/>
              <a:chOff x="6292776" y="2505302"/>
              <a:chExt cx="451974" cy="447783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7968F508-E48B-4F34-9CB0-05955AEB7061}"/>
                  </a:ext>
                </a:extLst>
              </p:cNvPr>
              <p:cNvSpPr/>
              <p:nvPr/>
            </p:nvSpPr>
            <p:spPr>
              <a:xfrm>
                <a:off x="6292776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8" name="그래픽 137">
                <a:extLst>
                  <a:ext uri="{FF2B5EF4-FFF2-40B4-BE49-F238E27FC236}">
                    <a16:creationId xmlns:a16="http://schemas.microsoft.com/office/drawing/2014/main" id="{050DF4BF-E534-4901-969B-F76B6A8D1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32050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48E92EB-5D2E-4A2C-82DA-49A4071019E7}"/>
                </a:ext>
              </a:extLst>
            </p:cNvPr>
            <p:cNvGrpSpPr/>
            <p:nvPr/>
          </p:nvGrpSpPr>
          <p:grpSpPr>
            <a:xfrm>
              <a:off x="6930060" y="3039203"/>
              <a:ext cx="451974" cy="447783"/>
              <a:chOff x="6930060" y="2505302"/>
              <a:chExt cx="451974" cy="447783"/>
            </a:xfrm>
          </p:grpSpPr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FCD2E554-BEBD-4DDB-9DD7-1D3EBCBA48D3}"/>
                  </a:ext>
                </a:extLst>
              </p:cNvPr>
              <p:cNvSpPr/>
              <p:nvPr/>
            </p:nvSpPr>
            <p:spPr>
              <a:xfrm>
                <a:off x="6930060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6" name="그래픽 135">
                <a:extLst>
                  <a:ext uri="{FF2B5EF4-FFF2-40B4-BE49-F238E27FC236}">
                    <a16:creationId xmlns:a16="http://schemas.microsoft.com/office/drawing/2014/main" id="{E7E09A03-08A3-4FF4-95E5-C220CC721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69606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B195100C-1DCD-456B-AB45-476BB98D4186}"/>
                </a:ext>
              </a:extLst>
            </p:cNvPr>
            <p:cNvGrpSpPr/>
            <p:nvPr/>
          </p:nvGrpSpPr>
          <p:grpSpPr>
            <a:xfrm>
              <a:off x="7567344" y="3039203"/>
              <a:ext cx="451974" cy="447783"/>
              <a:chOff x="7567344" y="2505302"/>
              <a:chExt cx="451974" cy="447783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6658B49B-4052-4E83-8A71-4D53420433FC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4" name="그래픽 133">
                <a:extLst>
                  <a:ext uri="{FF2B5EF4-FFF2-40B4-BE49-F238E27FC236}">
                    <a16:creationId xmlns:a16="http://schemas.microsoft.com/office/drawing/2014/main" id="{24B4EFAA-A9B4-4B43-818C-C6514480B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137DCEB-CAB8-4EB7-A5BE-E0FAFACD7EF2}"/>
              </a:ext>
            </a:extLst>
          </p:cNvPr>
          <p:cNvGrpSpPr/>
          <p:nvPr/>
        </p:nvGrpSpPr>
        <p:grpSpPr>
          <a:xfrm>
            <a:off x="6292776" y="4165440"/>
            <a:ext cx="1726542" cy="447783"/>
            <a:chOff x="6292776" y="3039203"/>
            <a:chExt cx="1726542" cy="447783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6ED8CDD-B4E0-4ED8-AD85-63A5878C64C4}"/>
                </a:ext>
              </a:extLst>
            </p:cNvPr>
            <p:cNvGrpSpPr/>
            <p:nvPr/>
          </p:nvGrpSpPr>
          <p:grpSpPr>
            <a:xfrm>
              <a:off x="6292776" y="3039203"/>
              <a:ext cx="451974" cy="447783"/>
              <a:chOff x="6292776" y="2505302"/>
              <a:chExt cx="451974" cy="447783"/>
            </a:xfrm>
          </p:grpSpPr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F716DED9-E2CB-4035-A372-1505C2FB67B6}"/>
                  </a:ext>
                </a:extLst>
              </p:cNvPr>
              <p:cNvSpPr/>
              <p:nvPr/>
            </p:nvSpPr>
            <p:spPr>
              <a:xfrm>
                <a:off x="6292776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8" name="그래픽 147">
                <a:extLst>
                  <a:ext uri="{FF2B5EF4-FFF2-40B4-BE49-F238E27FC236}">
                    <a16:creationId xmlns:a16="http://schemas.microsoft.com/office/drawing/2014/main" id="{2F628F0C-43C3-42F6-A0DF-39B9EC0E5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32050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3D508F1-887D-4F72-A945-AD550E8CBCD3}"/>
                </a:ext>
              </a:extLst>
            </p:cNvPr>
            <p:cNvGrpSpPr/>
            <p:nvPr/>
          </p:nvGrpSpPr>
          <p:grpSpPr>
            <a:xfrm>
              <a:off x="6930060" y="3039203"/>
              <a:ext cx="451974" cy="447783"/>
              <a:chOff x="6930060" y="2505302"/>
              <a:chExt cx="451974" cy="447783"/>
            </a:xfrm>
          </p:grpSpPr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1019D4EA-DE13-41B2-9D66-1846F4BBC11B}"/>
                  </a:ext>
                </a:extLst>
              </p:cNvPr>
              <p:cNvSpPr/>
              <p:nvPr/>
            </p:nvSpPr>
            <p:spPr>
              <a:xfrm>
                <a:off x="6930060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6" name="그래픽 145">
                <a:extLst>
                  <a:ext uri="{FF2B5EF4-FFF2-40B4-BE49-F238E27FC236}">
                    <a16:creationId xmlns:a16="http://schemas.microsoft.com/office/drawing/2014/main" id="{2255DC9D-EAFD-4ED7-A7C6-22DAAB647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69606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76C5B95C-135A-4E6C-A0BA-8249DF4CAB6F}"/>
                </a:ext>
              </a:extLst>
            </p:cNvPr>
            <p:cNvGrpSpPr/>
            <p:nvPr/>
          </p:nvGrpSpPr>
          <p:grpSpPr>
            <a:xfrm>
              <a:off x="7567344" y="3039203"/>
              <a:ext cx="451974" cy="447783"/>
              <a:chOff x="7567344" y="2505302"/>
              <a:chExt cx="451974" cy="447783"/>
            </a:xfrm>
          </p:grpSpPr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1AD93E08-908D-4CB3-97E5-6A0792319AD7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4" name="그래픽 143">
                <a:extLst>
                  <a:ext uri="{FF2B5EF4-FFF2-40B4-BE49-F238E27FC236}">
                    <a16:creationId xmlns:a16="http://schemas.microsoft.com/office/drawing/2014/main" id="{A66E4956-1EBA-4410-B606-8F81107E1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274B6FB-F4C6-4503-A901-DA288E35B936}"/>
              </a:ext>
            </a:extLst>
          </p:cNvPr>
          <p:cNvGrpSpPr/>
          <p:nvPr/>
        </p:nvGrpSpPr>
        <p:grpSpPr>
          <a:xfrm>
            <a:off x="6292776" y="4716105"/>
            <a:ext cx="1726542" cy="447783"/>
            <a:chOff x="6292776" y="3039203"/>
            <a:chExt cx="1726542" cy="44778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B268260-BDEA-4479-9BF5-87367F0F052F}"/>
                </a:ext>
              </a:extLst>
            </p:cNvPr>
            <p:cNvGrpSpPr/>
            <p:nvPr/>
          </p:nvGrpSpPr>
          <p:grpSpPr>
            <a:xfrm>
              <a:off x="6292776" y="3039203"/>
              <a:ext cx="451974" cy="447783"/>
              <a:chOff x="6292776" y="2505302"/>
              <a:chExt cx="451974" cy="447783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71201301-5E4A-4751-B448-F5B72B7862CB}"/>
                  </a:ext>
                </a:extLst>
              </p:cNvPr>
              <p:cNvSpPr/>
              <p:nvPr/>
            </p:nvSpPr>
            <p:spPr>
              <a:xfrm>
                <a:off x="6292776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58" name="그래픽 157">
                <a:extLst>
                  <a:ext uri="{FF2B5EF4-FFF2-40B4-BE49-F238E27FC236}">
                    <a16:creationId xmlns:a16="http://schemas.microsoft.com/office/drawing/2014/main" id="{FBF43789-BBB9-488F-A3FC-266D913D0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32050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9A664A88-B312-4FC5-9D67-5D82F1A5A3ED}"/>
                </a:ext>
              </a:extLst>
            </p:cNvPr>
            <p:cNvGrpSpPr/>
            <p:nvPr/>
          </p:nvGrpSpPr>
          <p:grpSpPr>
            <a:xfrm>
              <a:off x="6930060" y="3039203"/>
              <a:ext cx="451974" cy="447783"/>
              <a:chOff x="6930060" y="2505302"/>
              <a:chExt cx="451974" cy="447783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5112A73D-D5AF-4411-A3A9-7AD99091C3F0}"/>
                  </a:ext>
                </a:extLst>
              </p:cNvPr>
              <p:cNvSpPr/>
              <p:nvPr/>
            </p:nvSpPr>
            <p:spPr>
              <a:xfrm>
                <a:off x="6930060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56" name="그래픽 155">
                <a:extLst>
                  <a:ext uri="{FF2B5EF4-FFF2-40B4-BE49-F238E27FC236}">
                    <a16:creationId xmlns:a16="http://schemas.microsoft.com/office/drawing/2014/main" id="{AF76B624-B661-48E1-96F3-4CD92425A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69606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12346B57-CF76-4600-ACDE-4AFD00A14FF1}"/>
                </a:ext>
              </a:extLst>
            </p:cNvPr>
            <p:cNvGrpSpPr/>
            <p:nvPr/>
          </p:nvGrpSpPr>
          <p:grpSpPr>
            <a:xfrm>
              <a:off x="7567344" y="3039203"/>
              <a:ext cx="451974" cy="447783"/>
              <a:chOff x="7567344" y="2505302"/>
              <a:chExt cx="451974" cy="447783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7277F6B2-FD04-4AA1-B3C4-44D89CAE2D79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54" name="그래픽 153">
                <a:extLst>
                  <a:ext uri="{FF2B5EF4-FFF2-40B4-BE49-F238E27FC236}">
                    <a16:creationId xmlns:a16="http://schemas.microsoft.com/office/drawing/2014/main" id="{6D405750-47AA-4A79-9BBA-08B6C732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C47B44DB-71F4-4444-8CF0-A9E3F5E9E167}"/>
              </a:ext>
            </a:extLst>
          </p:cNvPr>
          <p:cNvGrpSpPr/>
          <p:nvPr/>
        </p:nvGrpSpPr>
        <p:grpSpPr>
          <a:xfrm>
            <a:off x="8202764" y="2505302"/>
            <a:ext cx="451974" cy="447783"/>
            <a:chOff x="7567344" y="2505302"/>
            <a:chExt cx="451974" cy="447783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4865EAD6-B054-4336-A810-CF7E2FE59724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id="{3C4B3A40-B2F1-40B0-A9F8-2193FED8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7AFC3A2D-B9D7-4058-8D6B-5E61D1388D0A}"/>
              </a:ext>
            </a:extLst>
          </p:cNvPr>
          <p:cNvGrpSpPr/>
          <p:nvPr/>
        </p:nvGrpSpPr>
        <p:grpSpPr>
          <a:xfrm>
            <a:off x="8202764" y="3045370"/>
            <a:ext cx="451974" cy="447783"/>
            <a:chOff x="7567344" y="2505302"/>
            <a:chExt cx="451974" cy="447783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BDE98CE2-45F3-46C1-BBB1-CD39FEB233FC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id="{31075F72-945A-4705-BAB2-E2BD10396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C9736141-7183-4FA7-AB72-F882AD7E37C1}"/>
              </a:ext>
            </a:extLst>
          </p:cNvPr>
          <p:cNvGrpSpPr/>
          <p:nvPr/>
        </p:nvGrpSpPr>
        <p:grpSpPr>
          <a:xfrm>
            <a:off x="8202764" y="3597018"/>
            <a:ext cx="451974" cy="447783"/>
            <a:chOff x="7567344" y="2505302"/>
            <a:chExt cx="451974" cy="447783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4A50E9D-4BD7-4ABD-BD33-496671F870D5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67" name="그래픽 166">
              <a:extLst>
                <a:ext uri="{FF2B5EF4-FFF2-40B4-BE49-F238E27FC236}">
                  <a16:creationId xmlns:a16="http://schemas.microsoft.com/office/drawing/2014/main" id="{D89BF886-4CEB-4DD4-935E-5CAC4FC22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F1196EB1-A43E-4D38-90DB-4EEA1DE6EBCB}"/>
              </a:ext>
            </a:extLst>
          </p:cNvPr>
          <p:cNvGrpSpPr/>
          <p:nvPr/>
        </p:nvGrpSpPr>
        <p:grpSpPr>
          <a:xfrm>
            <a:off x="8202764" y="4165440"/>
            <a:ext cx="451974" cy="447783"/>
            <a:chOff x="7567344" y="2505302"/>
            <a:chExt cx="451974" cy="447783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22B1A165-6F42-447B-8786-527DC552BFE8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0" name="그래픽 169">
              <a:extLst>
                <a:ext uri="{FF2B5EF4-FFF2-40B4-BE49-F238E27FC236}">
                  <a16:creationId xmlns:a16="http://schemas.microsoft.com/office/drawing/2014/main" id="{C11A37D9-56E3-4B9F-9B46-78BD975E1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D69E3A4-FE6E-43F2-8E50-F06EC45466CE}"/>
              </a:ext>
            </a:extLst>
          </p:cNvPr>
          <p:cNvGrpSpPr/>
          <p:nvPr/>
        </p:nvGrpSpPr>
        <p:grpSpPr>
          <a:xfrm>
            <a:off x="8202764" y="4714295"/>
            <a:ext cx="451974" cy="447783"/>
            <a:chOff x="7567344" y="2505302"/>
            <a:chExt cx="451974" cy="447783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90B2AA1A-4559-4265-82DF-6C68FD77AE60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3" name="그래픽 172">
              <a:extLst>
                <a:ext uri="{FF2B5EF4-FFF2-40B4-BE49-F238E27FC236}">
                  <a16:creationId xmlns:a16="http://schemas.microsoft.com/office/drawing/2014/main" id="{B8D8DF70-39E7-447B-8212-47476709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ECB01C6-4782-42F1-8ABE-418FC9ACC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382" y="2444753"/>
            <a:ext cx="2495550" cy="14382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FBA81A2-0104-4778-B242-165B03B2C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00" y="4110417"/>
            <a:ext cx="3770919" cy="846647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048E8682-8783-4D0A-B789-51EF7E40AE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593"/>
          <a:stretch/>
        </p:blipFill>
        <p:spPr>
          <a:xfrm>
            <a:off x="4328719" y="4110417"/>
            <a:ext cx="769515" cy="84664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214C592-BEAC-DAAA-FAAF-131C9E0B1C3C}"/>
              </a:ext>
            </a:extLst>
          </p:cNvPr>
          <p:cNvSpPr/>
          <p:nvPr/>
        </p:nvSpPr>
        <p:spPr>
          <a:xfrm>
            <a:off x="850739" y="2791312"/>
            <a:ext cx="1030147" cy="695674"/>
          </a:xfrm>
          <a:prstGeom prst="roundRect">
            <a:avLst>
              <a:gd name="adj" fmla="val 116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뽑기</a:t>
            </a:r>
          </a:p>
        </p:txBody>
      </p:sp>
      <p:sp>
        <p:nvSpPr>
          <p:cNvPr id="112" name="타원형 설명선 481">
            <a:extLst>
              <a:ext uri="{FF2B5EF4-FFF2-40B4-BE49-F238E27FC236}">
                <a16:creationId xmlns:a16="http://schemas.microsoft.com/office/drawing/2014/main" id="{3FCFF24D-483D-4173-9C3B-FCCBDAD1327D}"/>
              </a:ext>
            </a:extLst>
          </p:cNvPr>
          <p:cNvSpPr/>
          <p:nvPr/>
        </p:nvSpPr>
        <p:spPr>
          <a:xfrm>
            <a:off x="742739" y="262119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7" name="타원형 설명선 481">
            <a:extLst>
              <a:ext uri="{FF2B5EF4-FFF2-40B4-BE49-F238E27FC236}">
                <a16:creationId xmlns:a16="http://schemas.microsoft.com/office/drawing/2014/main" id="{73FA9A41-8D1D-8CF7-1C54-036C2E2B116F}"/>
              </a:ext>
            </a:extLst>
          </p:cNvPr>
          <p:cNvSpPr/>
          <p:nvPr/>
        </p:nvSpPr>
        <p:spPr>
          <a:xfrm>
            <a:off x="2125914" y="226672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chemeClr val="accent5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8" name="타원형 설명선 481">
            <a:extLst>
              <a:ext uri="{FF2B5EF4-FFF2-40B4-BE49-F238E27FC236}">
                <a16:creationId xmlns:a16="http://schemas.microsoft.com/office/drawing/2014/main" id="{14D2E392-F510-796B-D2F5-0C62F86281D3}"/>
              </a:ext>
            </a:extLst>
          </p:cNvPr>
          <p:cNvSpPr/>
          <p:nvPr/>
        </p:nvSpPr>
        <p:spPr>
          <a:xfrm>
            <a:off x="435040" y="393680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chemeClr val="accent5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1-2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0BDC08-32EA-77EE-91A3-1C3DAA976EEC}"/>
              </a:ext>
            </a:extLst>
          </p:cNvPr>
          <p:cNvGrpSpPr/>
          <p:nvPr/>
        </p:nvGrpSpPr>
        <p:grpSpPr>
          <a:xfrm>
            <a:off x="4653671" y="5227780"/>
            <a:ext cx="2372810" cy="695674"/>
            <a:chOff x="3943609" y="5227780"/>
            <a:chExt cx="2372810" cy="69567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D0FB759-E1A3-5317-3BD8-B43104196559}"/>
                </a:ext>
              </a:extLst>
            </p:cNvPr>
            <p:cNvSpPr/>
            <p:nvPr/>
          </p:nvSpPr>
          <p:spPr>
            <a:xfrm>
              <a:off x="3943609" y="5227780"/>
              <a:ext cx="2372810" cy="695674"/>
            </a:xfrm>
            <a:prstGeom prst="roundRect">
              <a:avLst>
                <a:gd name="adj" fmla="val 1167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획득한 점수의 합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                </a:t>
              </a:r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점 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F564A5-92EC-C4EC-84CD-5DA371076341}"/>
                </a:ext>
              </a:extLst>
            </p:cNvPr>
            <p:cNvSpPr/>
            <p:nvPr/>
          </p:nvSpPr>
          <p:spPr>
            <a:xfrm>
              <a:off x="5351533" y="5380363"/>
              <a:ext cx="615216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4" name="타원형 설명선 481">
            <a:extLst>
              <a:ext uri="{FF2B5EF4-FFF2-40B4-BE49-F238E27FC236}">
                <a16:creationId xmlns:a16="http://schemas.microsoft.com/office/drawing/2014/main" id="{7684B20A-E116-6D7B-300D-71172DFB575F}"/>
              </a:ext>
            </a:extLst>
          </p:cNvPr>
          <p:cNvSpPr/>
          <p:nvPr/>
        </p:nvSpPr>
        <p:spPr>
          <a:xfrm>
            <a:off x="6216050" y="23326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5" name="타원형 설명선 481">
            <a:extLst>
              <a:ext uri="{FF2B5EF4-FFF2-40B4-BE49-F238E27FC236}">
                <a16:creationId xmlns:a16="http://schemas.microsoft.com/office/drawing/2014/main" id="{67F86F58-5D41-C73F-67E8-59227E9CDB8E}"/>
              </a:ext>
            </a:extLst>
          </p:cNvPr>
          <p:cNvSpPr/>
          <p:nvPr/>
        </p:nvSpPr>
        <p:spPr>
          <a:xfrm>
            <a:off x="8105756" y="23326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6" name="타원형 설명선 481">
            <a:extLst>
              <a:ext uri="{FF2B5EF4-FFF2-40B4-BE49-F238E27FC236}">
                <a16:creationId xmlns:a16="http://schemas.microsoft.com/office/drawing/2014/main" id="{06CC83CF-7C97-C92C-056A-B62104CB730B}"/>
              </a:ext>
            </a:extLst>
          </p:cNvPr>
          <p:cNvSpPr/>
          <p:nvPr/>
        </p:nvSpPr>
        <p:spPr>
          <a:xfrm>
            <a:off x="5953595" y="521285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CC57FD-6C11-14AA-B85F-14703734DDFC}"/>
              </a:ext>
            </a:extLst>
          </p:cNvPr>
          <p:cNvGrpSpPr/>
          <p:nvPr/>
        </p:nvGrpSpPr>
        <p:grpSpPr>
          <a:xfrm>
            <a:off x="8493887" y="5559080"/>
            <a:ext cx="405880" cy="291946"/>
            <a:chOff x="8493887" y="5559080"/>
            <a:chExt cx="405880" cy="291946"/>
          </a:xfrm>
        </p:grpSpPr>
        <p:sp>
          <p:nvSpPr>
            <p:cNvPr id="18" name="Google Shape;536;p13">
              <a:extLst>
                <a:ext uri="{FF2B5EF4-FFF2-40B4-BE49-F238E27FC236}">
                  <a16:creationId xmlns:a16="http://schemas.microsoft.com/office/drawing/2014/main" id="{1F704D87-5AF3-8AF4-0D43-B63B488DBDB0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CA60CE-99F7-FAD3-A220-5C4C5DCA212B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FD1D85DF-49D3-43D2-89C4-6045C20EF618}"/>
              </a:ext>
            </a:extLst>
          </p:cNvPr>
          <p:cNvSpPr/>
          <p:nvPr/>
        </p:nvSpPr>
        <p:spPr>
          <a:xfrm>
            <a:off x="479381" y="5477019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98" name="타원형 설명선 481">
            <a:extLst>
              <a:ext uri="{FF2B5EF4-FFF2-40B4-BE49-F238E27FC236}">
                <a16:creationId xmlns:a16="http://schemas.microsoft.com/office/drawing/2014/main" id="{533D73F1-E53E-4954-8BB9-CACF5BA9CF40}"/>
              </a:ext>
            </a:extLst>
          </p:cNvPr>
          <p:cNvSpPr/>
          <p:nvPr/>
        </p:nvSpPr>
        <p:spPr>
          <a:xfrm>
            <a:off x="342595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AC68228-6E41-4D30-A90A-64D3313AAD6D}"/>
              </a:ext>
            </a:extLst>
          </p:cNvPr>
          <p:cNvGrpSpPr/>
          <p:nvPr/>
        </p:nvGrpSpPr>
        <p:grpSpPr>
          <a:xfrm>
            <a:off x="8550551" y="5564219"/>
            <a:ext cx="291946" cy="291946"/>
            <a:chOff x="892906" y="5665612"/>
            <a:chExt cx="291946" cy="291946"/>
          </a:xfrm>
        </p:grpSpPr>
        <p:sp>
          <p:nvSpPr>
            <p:cNvPr id="101" name="Google Shape;536;p13">
              <a:extLst>
                <a:ext uri="{FF2B5EF4-FFF2-40B4-BE49-F238E27FC236}">
                  <a16:creationId xmlns:a16="http://schemas.microsoft.com/office/drawing/2014/main" id="{CDD7CCCB-41B8-4E33-8C65-B3799C9848C0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6" name="Google Shape;537;p13">
              <a:extLst>
                <a:ext uri="{FF2B5EF4-FFF2-40B4-BE49-F238E27FC236}">
                  <a16:creationId xmlns:a16="http://schemas.microsoft.com/office/drawing/2014/main" id="{82D70233-8B31-4B8C-9E3B-B719B21151E0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16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어떻게 만들어야 곱이 더 클까요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9CDF5BC-7F28-4379-B536-72AA0B489F8D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A1B27E4-3C7F-4EDB-AFBE-FE7BC28C2DFB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4" name="Google Shape;539;p13">
              <a:extLst>
                <a:ext uri="{FF2B5EF4-FFF2-40B4-BE49-F238E27FC236}">
                  <a16:creationId xmlns:a16="http://schemas.microsoft.com/office/drawing/2014/main" id="{1BDC64A4-9A2D-426C-AD39-119486BA3DF6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901C6CCF-6F8B-43D9-A49A-94942B07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676447"/>
              </p:ext>
            </p:extLst>
          </p:nvPr>
        </p:nvGraphicFramePr>
        <p:xfrm>
          <a:off x="9125395" y="1034776"/>
          <a:ext cx="3026272" cy="174647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뽑기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조건 카드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동시에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1-2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조건 카드에 맞는 수의 숫자 카드 랜덤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점수 노출 영역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~5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회에 획득한 점수의 합산 점수가 노출됨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화면이 선생님과 내 포트폴리오에 전송됨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2893DBA-9657-4FEC-97FE-D1A766A07153}"/>
              </a:ext>
            </a:extLst>
          </p:cNvPr>
          <p:cNvGraphicFramePr>
            <a:graphicFrameLocks noGrp="1"/>
          </p:cNvGraphicFramePr>
          <p:nvPr/>
        </p:nvGraphicFramePr>
        <p:xfrm>
          <a:off x="5739651" y="2015179"/>
          <a:ext cx="3026272" cy="31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535">
                  <a:extLst>
                    <a:ext uri="{9D8B030D-6E8A-4147-A177-3AD203B41FA5}">
                      <a16:colId xmlns:a16="http://schemas.microsoft.com/office/drawing/2014/main" val="2633695719"/>
                    </a:ext>
                  </a:extLst>
                </a:gridCol>
                <a:gridCol w="1890579">
                  <a:extLst>
                    <a:ext uri="{9D8B030D-6E8A-4147-A177-3AD203B41FA5}">
                      <a16:colId xmlns:a16="http://schemas.microsoft.com/office/drawing/2014/main" val="2061434905"/>
                    </a:ext>
                  </a:extLst>
                </a:gridCol>
                <a:gridCol w="662158">
                  <a:extLst>
                    <a:ext uri="{9D8B030D-6E8A-4147-A177-3AD203B41FA5}">
                      <a16:colId xmlns:a16="http://schemas.microsoft.com/office/drawing/2014/main" val="1244260106"/>
                    </a:ext>
                  </a:extLst>
                </a:gridCol>
              </a:tblGrid>
              <a:tr h="401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내가 만든 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획득한 점수</a:t>
                      </a:r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점</a:t>
                      </a:r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48418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             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7410824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958075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465019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096489"/>
                  </a:ext>
                </a:extLst>
              </a:tr>
              <a:tr h="554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×                =</a:t>
                      </a:r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346807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EE4286-D949-4AB4-B585-3F1842C966CD}"/>
              </a:ext>
            </a:extLst>
          </p:cNvPr>
          <p:cNvGrpSpPr/>
          <p:nvPr/>
        </p:nvGrpSpPr>
        <p:grpSpPr>
          <a:xfrm>
            <a:off x="6292776" y="2505302"/>
            <a:ext cx="451974" cy="447783"/>
            <a:chOff x="6292776" y="2505302"/>
            <a:chExt cx="451974" cy="447783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75DC0B4A-0131-4052-A0B7-7C114739C445}"/>
                </a:ext>
              </a:extLst>
            </p:cNvPr>
            <p:cNvSpPr/>
            <p:nvPr/>
          </p:nvSpPr>
          <p:spPr>
            <a:xfrm>
              <a:off x="6292776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13" name="그래픽 112">
              <a:extLst>
                <a:ext uri="{FF2B5EF4-FFF2-40B4-BE49-F238E27FC236}">
                  <a16:creationId xmlns:a16="http://schemas.microsoft.com/office/drawing/2014/main" id="{5C0199C5-E5E1-4434-8DEC-D711D390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2050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EF1DF7-DDD0-4731-886C-02F1B287F9CF}"/>
              </a:ext>
            </a:extLst>
          </p:cNvPr>
          <p:cNvGrpSpPr/>
          <p:nvPr/>
        </p:nvGrpSpPr>
        <p:grpSpPr>
          <a:xfrm>
            <a:off x="6930060" y="2505302"/>
            <a:ext cx="451974" cy="447783"/>
            <a:chOff x="6930060" y="2505302"/>
            <a:chExt cx="451974" cy="447783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0F2EB45E-B918-47E6-AE3A-7CE3DD8AA684}"/>
                </a:ext>
              </a:extLst>
            </p:cNvPr>
            <p:cNvSpPr/>
            <p:nvPr/>
          </p:nvSpPr>
          <p:spPr>
            <a:xfrm>
              <a:off x="6930060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406E82AB-E0CB-4E09-AE9B-850C49913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69606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F798ABA-12C9-4B1D-8CB9-C9D532D43C71}"/>
              </a:ext>
            </a:extLst>
          </p:cNvPr>
          <p:cNvGrpSpPr/>
          <p:nvPr/>
        </p:nvGrpSpPr>
        <p:grpSpPr>
          <a:xfrm>
            <a:off x="7567344" y="2505302"/>
            <a:ext cx="451974" cy="447783"/>
            <a:chOff x="7567344" y="2505302"/>
            <a:chExt cx="451974" cy="447783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F87CF11-63E3-4394-AB51-57F3C735ADB4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19" name="그래픽 118">
              <a:extLst>
                <a:ext uri="{FF2B5EF4-FFF2-40B4-BE49-F238E27FC236}">
                  <a16:creationId xmlns:a16="http://schemas.microsoft.com/office/drawing/2014/main" id="{BEE2F9B5-CB94-4DC2-A8C9-E2B8387E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7ABD73-5DD6-4C5A-952C-64BC4A66ED52}"/>
              </a:ext>
            </a:extLst>
          </p:cNvPr>
          <p:cNvGrpSpPr/>
          <p:nvPr/>
        </p:nvGrpSpPr>
        <p:grpSpPr>
          <a:xfrm>
            <a:off x="6292776" y="3039203"/>
            <a:ext cx="1726542" cy="447783"/>
            <a:chOff x="6292776" y="3039203"/>
            <a:chExt cx="1726542" cy="447783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74965566-0331-4378-8F88-F1FAD7050E00}"/>
                </a:ext>
              </a:extLst>
            </p:cNvPr>
            <p:cNvGrpSpPr/>
            <p:nvPr/>
          </p:nvGrpSpPr>
          <p:grpSpPr>
            <a:xfrm>
              <a:off x="6292776" y="3039203"/>
              <a:ext cx="451974" cy="447783"/>
              <a:chOff x="6292776" y="2505302"/>
              <a:chExt cx="451974" cy="447783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B1D47D8-D2E5-4A1C-A2BF-174503DD1A31}"/>
                  </a:ext>
                </a:extLst>
              </p:cNvPr>
              <p:cNvSpPr/>
              <p:nvPr/>
            </p:nvSpPr>
            <p:spPr>
              <a:xfrm>
                <a:off x="6292776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2" name="그래픽 121">
                <a:extLst>
                  <a:ext uri="{FF2B5EF4-FFF2-40B4-BE49-F238E27FC236}">
                    <a16:creationId xmlns:a16="http://schemas.microsoft.com/office/drawing/2014/main" id="{2E14F454-387A-48AE-B9C6-3F124D33F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32050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F070384-57B2-4A72-92F6-099B57600E60}"/>
                </a:ext>
              </a:extLst>
            </p:cNvPr>
            <p:cNvGrpSpPr/>
            <p:nvPr/>
          </p:nvGrpSpPr>
          <p:grpSpPr>
            <a:xfrm>
              <a:off x="6930060" y="3039203"/>
              <a:ext cx="451974" cy="447783"/>
              <a:chOff x="6930060" y="2505302"/>
              <a:chExt cx="451974" cy="447783"/>
            </a:xfrm>
          </p:grpSpPr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4EAAF005-7729-466E-AF75-A652A3195F04}"/>
                  </a:ext>
                </a:extLst>
              </p:cNvPr>
              <p:cNvSpPr/>
              <p:nvPr/>
            </p:nvSpPr>
            <p:spPr>
              <a:xfrm>
                <a:off x="6930060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5" name="그래픽 124">
                <a:extLst>
                  <a:ext uri="{FF2B5EF4-FFF2-40B4-BE49-F238E27FC236}">
                    <a16:creationId xmlns:a16="http://schemas.microsoft.com/office/drawing/2014/main" id="{43BBC7D6-472E-4A7C-8162-95EB11623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69606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CA8BD0D-FA34-4821-B3BE-8BDC9B66C054}"/>
                </a:ext>
              </a:extLst>
            </p:cNvPr>
            <p:cNvGrpSpPr/>
            <p:nvPr/>
          </p:nvGrpSpPr>
          <p:grpSpPr>
            <a:xfrm>
              <a:off x="7567344" y="3039203"/>
              <a:ext cx="451974" cy="447783"/>
              <a:chOff x="7567344" y="2505302"/>
              <a:chExt cx="451974" cy="447783"/>
            </a:xfrm>
          </p:grpSpPr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6981A71B-BE69-4646-BE23-5326F9D7ACC9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8" name="그래픽 127">
                <a:extLst>
                  <a:ext uri="{FF2B5EF4-FFF2-40B4-BE49-F238E27FC236}">
                    <a16:creationId xmlns:a16="http://schemas.microsoft.com/office/drawing/2014/main" id="{937AA4EB-781F-483D-8F29-2E031382E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2D6943C5-2AB9-497D-B1F5-F1B335AD3B59}"/>
              </a:ext>
            </a:extLst>
          </p:cNvPr>
          <p:cNvGrpSpPr/>
          <p:nvPr/>
        </p:nvGrpSpPr>
        <p:grpSpPr>
          <a:xfrm>
            <a:off x="6292776" y="3599202"/>
            <a:ext cx="1726542" cy="447783"/>
            <a:chOff x="6292776" y="3039203"/>
            <a:chExt cx="1726542" cy="447783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529BD399-543D-4EC1-9CA6-4D169CD6C99A}"/>
                </a:ext>
              </a:extLst>
            </p:cNvPr>
            <p:cNvGrpSpPr/>
            <p:nvPr/>
          </p:nvGrpSpPr>
          <p:grpSpPr>
            <a:xfrm>
              <a:off x="6292776" y="3039203"/>
              <a:ext cx="451974" cy="447783"/>
              <a:chOff x="6292776" y="2505302"/>
              <a:chExt cx="451974" cy="447783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7968F508-E48B-4F34-9CB0-05955AEB7061}"/>
                  </a:ext>
                </a:extLst>
              </p:cNvPr>
              <p:cNvSpPr/>
              <p:nvPr/>
            </p:nvSpPr>
            <p:spPr>
              <a:xfrm>
                <a:off x="6292776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8" name="그래픽 137">
                <a:extLst>
                  <a:ext uri="{FF2B5EF4-FFF2-40B4-BE49-F238E27FC236}">
                    <a16:creationId xmlns:a16="http://schemas.microsoft.com/office/drawing/2014/main" id="{050DF4BF-E534-4901-969B-F76B6A8D1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32050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48E92EB-5D2E-4A2C-82DA-49A4071019E7}"/>
                </a:ext>
              </a:extLst>
            </p:cNvPr>
            <p:cNvGrpSpPr/>
            <p:nvPr/>
          </p:nvGrpSpPr>
          <p:grpSpPr>
            <a:xfrm>
              <a:off x="6930060" y="3039203"/>
              <a:ext cx="451974" cy="447783"/>
              <a:chOff x="6930060" y="2505302"/>
              <a:chExt cx="451974" cy="447783"/>
            </a:xfrm>
          </p:grpSpPr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FCD2E554-BEBD-4DDB-9DD7-1D3EBCBA48D3}"/>
                  </a:ext>
                </a:extLst>
              </p:cNvPr>
              <p:cNvSpPr/>
              <p:nvPr/>
            </p:nvSpPr>
            <p:spPr>
              <a:xfrm>
                <a:off x="6930060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6" name="그래픽 135">
                <a:extLst>
                  <a:ext uri="{FF2B5EF4-FFF2-40B4-BE49-F238E27FC236}">
                    <a16:creationId xmlns:a16="http://schemas.microsoft.com/office/drawing/2014/main" id="{E7E09A03-08A3-4FF4-95E5-C220CC721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69606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B195100C-1DCD-456B-AB45-476BB98D4186}"/>
                </a:ext>
              </a:extLst>
            </p:cNvPr>
            <p:cNvGrpSpPr/>
            <p:nvPr/>
          </p:nvGrpSpPr>
          <p:grpSpPr>
            <a:xfrm>
              <a:off x="7567344" y="3039203"/>
              <a:ext cx="451974" cy="447783"/>
              <a:chOff x="7567344" y="2505302"/>
              <a:chExt cx="451974" cy="447783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6658B49B-4052-4E83-8A71-4D53420433FC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4" name="그래픽 133">
                <a:extLst>
                  <a:ext uri="{FF2B5EF4-FFF2-40B4-BE49-F238E27FC236}">
                    <a16:creationId xmlns:a16="http://schemas.microsoft.com/office/drawing/2014/main" id="{24B4EFAA-A9B4-4B43-818C-C6514480B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137DCEB-CAB8-4EB7-A5BE-E0FAFACD7EF2}"/>
              </a:ext>
            </a:extLst>
          </p:cNvPr>
          <p:cNvGrpSpPr/>
          <p:nvPr/>
        </p:nvGrpSpPr>
        <p:grpSpPr>
          <a:xfrm>
            <a:off x="6292776" y="4165440"/>
            <a:ext cx="1726542" cy="447783"/>
            <a:chOff x="6292776" y="3039203"/>
            <a:chExt cx="1726542" cy="447783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6ED8CDD-B4E0-4ED8-AD85-63A5878C64C4}"/>
                </a:ext>
              </a:extLst>
            </p:cNvPr>
            <p:cNvGrpSpPr/>
            <p:nvPr/>
          </p:nvGrpSpPr>
          <p:grpSpPr>
            <a:xfrm>
              <a:off x="6292776" y="3039203"/>
              <a:ext cx="451974" cy="447783"/>
              <a:chOff x="6292776" y="2505302"/>
              <a:chExt cx="451974" cy="447783"/>
            </a:xfrm>
          </p:grpSpPr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F716DED9-E2CB-4035-A372-1505C2FB67B6}"/>
                  </a:ext>
                </a:extLst>
              </p:cNvPr>
              <p:cNvSpPr/>
              <p:nvPr/>
            </p:nvSpPr>
            <p:spPr>
              <a:xfrm>
                <a:off x="6292776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8" name="그래픽 147">
                <a:extLst>
                  <a:ext uri="{FF2B5EF4-FFF2-40B4-BE49-F238E27FC236}">
                    <a16:creationId xmlns:a16="http://schemas.microsoft.com/office/drawing/2014/main" id="{2F628F0C-43C3-42F6-A0DF-39B9EC0E5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32050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3D508F1-887D-4F72-A945-AD550E8CBCD3}"/>
                </a:ext>
              </a:extLst>
            </p:cNvPr>
            <p:cNvGrpSpPr/>
            <p:nvPr/>
          </p:nvGrpSpPr>
          <p:grpSpPr>
            <a:xfrm>
              <a:off x="6930060" y="3039203"/>
              <a:ext cx="451974" cy="447783"/>
              <a:chOff x="6930060" y="2505302"/>
              <a:chExt cx="451974" cy="447783"/>
            </a:xfrm>
          </p:grpSpPr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1019D4EA-DE13-41B2-9D66-1846F4BBC11B}"/>
                  </a:ext>
                </a:extLst>
              </p:cNvPr>
              <p:cNvSpPr/>
              <p:nvPr/>
            </p:nvSpPr>
            <p:spPr>
              <a:xfrm>
                <a:off x="6930060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6" name="그래픽 145">
                <a:extLst>
                  <a:ext uri="{FF2B5EF4-FFF2-40B4-BE49-F238E27FC236}">
                    <a16:creationId xmlns:a16="http://schemas.microsoft.com/office/drawing/2014/main" id="{2255DC9D-EAFD-4ED7-A7C6-22DAAB647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69606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76C5B95C-135A-4E6C-A0BA-8249DF4CAB6F}"/>
                </a:ext>
              </a:extLst>
            </p:cNvPr>
            <p:cNvGrpSpPr/>
            <p:nvPr/>
          </p:nvGrpSpPr>
          <p:grpSpPr>
            <a:xfrm>
              <a:off x="7567344" y="3039203"/>
              <a:ext cx="451974" cy="447783"/>
              <a:chOff x="7567344" y="2505302"/>
              <a:chExt cx="451974" cy="447783"/>
            </a:xfrm>
          </p:grpSpPr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1AD93E08-908D-4CB3-97E5-6A0792319AD7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4" name="그래픽 143">
                <a:extLst>
                  <a:ext uri="{FF2B5EF4-FFF2-40B4-BE49-F238E27FC236}">
                    <a16:creationId xmlns:a16="http://schemas.microsoft.com/office/drawing/2014/main" id="{A66E4956-1EBA-4410-B606-8F81107E1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274B6FB-F4C6-4503-A901-DA288E35B936}"/>
              </a:ext>
            </a:extLst>
          </p:cNvPr>
          <p:cNvGrpSpPr/>
          <p:nvPr/>
        </p:nvGrpSpPr>
        <p:grpSpPr>
          <a:xfrm>
            <a:off x="6292776" y="4716105"/>
            <a:ext cx="1726542" cy="447783"/>
            <a:chOff x="6292776" y="3039203"/>
            <a:chExt cx="1726542" cy="44778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B268260-BDEA-4479-9BF5-87367F0F052F}"/>
                </a:ext>
              </a:extLst>
            </p:cNvPr>
            <p:cNvGrpSpPr/>
            <p:nvPr/>
          </p:nvGrpSpPr>
          <p:grpSpPr>
            <a:xfrm>
              <a:off x="6292776" y="3039203"/>
              <a:ext cx="451974" cy="447783"/>
              <a:chOff x="6292776" y="2505302"/>
              <a:chExt cx="451974" cy="447783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71201301-5E4A-4751-B448-F5B72B7862CB}"/>
                  </a:ext>
                </a:extLst>
              </p:cNvPr>
              <p:cNvSpPr/>
              <p:nvPr/>
            </p:nvSpPr>
            <p:spPr>
              <a:xfrm>
                <a:off x="6292776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58" name="그래픽 157">
                <a:extLst>
                  <a:ext uri="{FF2B5EF4-FFF2-40B4-BE49-F238E27FC236}">
                    <a16:creationId xmlns:a16="http://schemas.microsoft.com/office/drawing/2014/main" id="{FBF43789-BBB9-488F-A3FC-266D913D0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32050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9A664A88-B312-4FC5-9D67-5D82F1A5A3ED}"/>
                </a:ext>
              </a:extLst>
            </p:cNvPr>
            <p:cNvGrpSpPr/>
            <p:nvPr/>
          </p:nvGrpSpPr>
          <p:grpSpPr>
            <a:xfrm>
              <a:off x="6930060" y="3039203"/>
              <a:ext cx="451974" cy="447783"/>
              <a:chOff x="6930060" y="2505302"/>
              <a:chExt cx="451974" cy="447783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5112A73D-D5AF-4411-A3A9-7AD99091C3F0}"/>
                  </a:ext>
                </a:extLst>
              </p:cNvPr>
              <p:cNvSpPr/>
              <p:nvPr/>
            </p:nvSpPr>
            <p:spPr>
              <a:xfrm>
                <a:off x="6930060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56" name="그래픽 155">
                <a:extLst>
                  <a:ext uri="{FF2B5EF4-FFF2-40B4-BE49-F238E27FC236}">
                    <a16:creationId xmlns:a16="http://schemas.microsoft.com/office/drawing/2014/main" id="{AF76B624-B661-48E1-96F3-4CD92425A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69606" y="2667074"/>
                <a:ext cx="176800" cy="124238"/>
              </a:xfrm>
              <a:prstGeom prst="rect">
                <a:avLst/>
              </a:prstGeom>
            </p:spPr>
          </p:pic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12346B57-CF76-4600-ACDE-4AFD00A14FF1}"/>
                </a:ext>
              </a:extLst>
            </p:cNvPr>
            <p:cNvGrpSpPr/>
            <p:nvPr/>
          </p:nvGrpSpPr>
          <p:grpSpPr>
            <a:xfrm>
              <a:off x="7567344" y="3039203"/>
              <a:ext cx="451974" cy="447783"/>
              <a:chOff x="7567344" y="2505302"/>
              <a:chExt cx="451974" cy="447783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7277F6B2-FD04-4AA1-B3C4-44D89CAE2D79}"/>
                  </a:ext>
                </a:extLst>
              </p:cNvPr>
              <p:cNvSpPr/>
              <p:nvPr/>
            </p:nvSpPr>
            <p:spPr>
              <a:xfrm>
                <a:off x="7567344" y="2505302"/>
                <a:ext cx="451974" cy="447783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9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54" name="그래픽 153">
                <a:extLst>
                  <a:ext uri="{FF2B5EF4-FFF2-40B4-BE49-F238E27FC236}">
                    <a16:creationId xmlns:a16="http://schemas.microsoft.com/office/drawing/2014/main" id="{6D405750-47AA-4A79-9BBA-08B6C732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04931" y="2667074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C47B44DB-71F4-4444-8CF0-A9E3F5E9E167}"/>
              </a:ext>
            </a:extLst>
          </p:cNvPr>
          <p:cNvGrpSpPr/>
          <p:nvPr/>
        </p:nvGrpSpPr>
        <p:grpSpPr>
          <a:xfrm>
            <a:off x="8202764" y="2505302"/>
            <a:ext cx="451974" cy="447783"/>
            <a:chOff x="7567344" y="2505302"/>
            <a:chExt cx="451974" cy="447783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4865EAD6-B054-4336-A810-CF7E2FE59724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id="{3C4B3A40-B2F1-40B0-A9F8-2193FED8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7AFC3A2D-B9D7-4058-8D6B-5E61D1388D0A}"/>
              </a:ext>
            </a:extLst>
          </p:cNvPr>
          <p:cNvGrpSpPr/>
          <p:nvPr/>
        </p:nvGrpSpPr>
        <p:grpSpPr>
          <a:xfrm>
            <a:off x="8202764" y="3045370"/>
            <a:ext cx="451974" cy="447783"/>
            <a:chOff x="7567344" y="2505302"/>
            <a:chExt cx="451974" cy="447783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BDE98CE2-45F3-46C1-BBB1-CD39FEB233FC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id="{31075F72-945A-4705-BAB2-E2BD10396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C9736141-7183-4FA7-AB72-F882AD7E37C1}"/>
              </a:ext>
            </a:extLst>
          </p:cNvPr>
          <p:cNvGrpSpPr/>
          <p:nvPr/>
        </p:nvGrpSpPr>
        <p:grpSpPr>
          <a:xfrm>
            <a:off x="8202764" y="3597018"/>
            <a:ext cx="451974" cy="447783"/>
            <a:chOff x="7567344" y="2505302"/>
            <a:chExt cx="451974" cy="447783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4A50E9D-4BD7-4ABD-BD33-496671F870D5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67" name="그래픽 166">
              <a:extLst>
                <a:ext uri="{FF2B5EF4-FFF2-40B4-BE49-F238E27FC236}">
                  <a16:creationId xmlns:a16="http://schemas.microsoft.com/office/drawing/2014/main" id="{D89BF886-4CEB-4DD4-935E-5CAC4FC22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F1196EB1-A43E-4D38-90DB-4EEA1DE6EBCB}"/>
              </a:ext>
            </a:extLst>
          </p:cNvPr>
          <p:cNvGrpSpPr/>
          <p:nvPr/>
        </p:nvGrpSpPr>
        <p:grpSpPr>
          <a:xfrm>
            <a:off x="8202764" y="4165440"/>
            <a:ext cx="451974" cy="447783"/>
            <a:chOff x="7567344" y="2505302"/>
            <a:chExt cx="451974" cy="447783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22B1A165-6F42-447B-8786-527DC552BFE8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0" name="그래픽 169">
              <a:extLst>
                <a:ext uri="{FF2B5EF4-FFF2-40B4-BE49-F238E27FC236}">
                  <a16:creationId xmlns:a16="http://schemas.microsoft.com/office/drawing/2014/main" id="{C11A37D9-56E3-4B9F-9B46-78BD975E1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D69E3A4-FE6E-43F2-8E50-F06EC45466CE}"/>
              </a:ext>
            </a:extLst>
          </p:cNvPr>
          <p:cNvGrpSpPr/>
          <p:nvPr/>
        </p:nvGrpSpPr>
        <p:grpSpPr>
          <a:xfrm>
            <a:off x="8202764" y="4714295"/>
            <a:ext cx="451974" cy="447783"/>
            <a:chOff x="7567344" y="2505302"/>
            <a:chExt cx="451974" cy="447783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90B2AA1A-4559-4265-82DF-6C68FD77AE60}"/>
                </a:ext>
              </a:extLst>
            </p:cNvPr>
            <p:cNvSpPr/>
            <p:nvPr/>
          </p:nvSpPr>
          <p:spPr>
            <a:xfrm>
              <a:off x="7567344" y="2505302"/>
              <a:ext cx="451974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3" name="그래픽 172">
              <a:extLst>
                <a:ext uri="{FF2B5EF4-FFF2-40B4-BE49-F238E27FC236}">
                  <a16:creationId xmlns:a16="http://schemas.microsoft.com/office/drawing/2014/main" id="{B8D8DF70-39E7-447B-8212-47476709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931" y="2667074"/>
              <a:ext cx="176800" cy="124238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ECB01C6-4782-42F1-8ABE-418FC9ACC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382" y="2444753"/>
            <a:ext cx="2495550" cy="14382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FBA81A2-0104-4778-B242-165B03B2C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00" y="4110417"/>
            <a:ext cx="3770919" cy="846647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048E8682-8783-4D0A-B789-51EF7E40AE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593"/>
          <a:stretch/>
        </p:blipFill>
        <p:spPr>
          <a:xfrm>
            <a:off x="4328719" y="4110417"/>
            <a:ext cx="769515" cy="84664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214C592-BEAC-DAAA-FAAF-131C9E0B1C3C}"/>
              </a:ext>
            </a:extLst>
          </p:cNvPr>
          <p:cNvSpPr/>
          <p:nvPr/>
        </p:nvSpPr>
        <p:spPr>
          <a:xfrm>
            <a:off x="850739" y="2791312"/>
            <a:ext cx="1030147" cy="695674"/>
          </a:xfrm>
          <a:prstGeom prst="roundRect">
            <a:avLst>
              <a:gd name="adj" fmla="val 116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뽑기</a:t>
            </a:r>
          </a:p>
        </p:txBody>
      </p:sp>
      <p:sp>
        <p:nvSpPr>
          <p:cNvPr id="112" name="타원형 설명선 481">
            <a:extLst>
              <a:ext uri="{FF2B5EF4-FFF2-40B4-BE49-F238E27FC236}">
                <a16:creationId xmlns:a16="http://schemas.microsoft.com/office/drawing/2014/main" id="{3FCFF24D-483D-4173-9C3B-FCCBDAD1327D}"/>
              </a:ext>
            </a:extLst>
          </p:cNvPr>
          <p:cNvSpPr/>
          <p:nvPr/>
        </p:nvSpPr>
        <p:spPr>
          <a:xfrm>
            <a:off x="742739" y="262119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7" name="타원형 설명선 481">
            <a:extLst>
              <a:ext uri="{FF2B5EF4-FFF2-40B4-BE49-F238E27FC236}">
                <a16:creationId xmlns:a16="http://schemas.microsoft.com/office/drawing/2014/main" id="{73FA9A41-8D1D-8CF7-1C54-036C2E2B116F}"/>
              </a:ext>
            </a:extLst>
          </p:cNvPr>
          <p:cNvSpPr/>
          <p:nvPr/>
        </p:nvSpPr>
        <p:spPr>
          <a:xfrm>
            <a:off x="2125914" y="226672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chemeClr val="accent5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8" name="타원형 설명선 481">
            <a:extLst>
              <a:ext uri="{FF2B5EF4-FFF2-40B4-BE49-F238E27FC236}">
                <a16:creationId xmlns:a16="http://schemas.microsoft.com/office/drawing/2014/main" id="{14D2E392-F510-796B-D2F5-0C62F86281D3}"/>
              </a:ext>
            </a:extLst>
          </p:cNvPr>
          <p:cNvSpPr/>
          <p:nvPr/>
        </p:nvSpPr>
        <p:spPr>
          <a:xfrm>
            <a:off x="435040" y="393680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chemeClr val="accent5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1-2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0BDC08-32EA-77EE-91A3-1C3DAA976EEC}"/>
              </a:ext>
            </a:extLst>
          </p:cNvPr>
          <p:cNvGrpSpPr/>
          <p:nvPr/>
        </p:nvGrpSpPr>
        <p:grpSpPr>
          <a:xfrm>
            <a:off x="4653671" y="5227780"/>
            <a:ext cx="2372810" cy="695674"/>
            <a:chOff x="3943609" y="5227780"/>
            <a:chExt cx="2372810" cy="69567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D0FB759-E1A3-5317-3BD8-B43104196559}"/>
                </a:ext>
              </a:extLst>
            </p:cNvPr>
            <p:cNvSpPr/>
            <p:nvPr/>
          </p:nvSpPr>
          <p:spPr>
            <a:xfrm>
              <a:off x="3943609" y="5227780"/>
              <a:ext cx="2372810" cy="695674"/>
            </a:xfrm>
            <a:prstGeom prst="roundRect">
              <a:avLst>
                <a:gd name="adj" fmla="val 1167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획득한 점수의 합</a:t>
              </a:r>
              <a:r>
                <a:rPr lang="en-US" altLang="ko-KR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                </a:t>
              </a:r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점 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F564A5-92EC-C4EC-84CD-5DA371076341}"/>
                </a:ext>
              </a:extLst>
            </p:cNvPr>
            <p:cNvSpPr/>
            <p:nvPr/>
          </p:nvSpPr>
          <p:spPr>
            <a:xfrm>
              <a:off x="5351533" y="5380363"/>
              <a:ext cx="615216" cy="4477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4" name="타원형 설명선 481">
            <a:extLst>
              <a:ext uri="{FF2B5EF4-FFF2-40B4-BE49-F238E27FC236}">
                <a16:creationId xmlns:a16="http://schemas.microsoft.com/office/drawing/2014/main" id="{7684B20A-E116-6D7B-300D-71172DFB575F}"/>
              </a:ext>
            </a:extLst>
          </p:cNvPr>
          <p:cNvSpPr/>
          <p:nvPr/>
        </p:nvSpPr>
        <p:spPr>
          <a:xfrm>
            <a:off x="6216050" y="23326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5" name="타원형 설명선 481">
            <a:extLst>
              <a:ext uri="{FF2B5EF4-FFF2-40B4-BE49-F238E27FC236}">
                <a16:creationId xmlns:a16="http://schemas.microsoft.com/office/drawing/2014/main" id="{67F86F58-5D41-C73F-67E8-59227E9CDB8E}"/>
              </a:ext>
            </a:extLst>
          </p:cNvPr>
          <p:cNvSpPr/>
          <p:nvPr/>
        </p:nvSpPr>
        <p:spPr>
          <a:xfrm>
            <a:off x="8105756" y="23326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6" name="타원형 설명선 481">
            <a:extLst>
              <a:ext uri="{FF2B5EF4-FFF2-40B4-BE49-F238E27FC236}">
                <a16:creationId xmlns:a16="http://schemas.microsoft.com/office/drawing/2014/main" id="{06CC83CF-7C97-C92C-056A-B62104CB730B}"/>
              </a:ext>
            </a:extLst>
          </p:cNvPr>
          <p:cNvSpPr/>
          <p:nvPr/>
        </p:nvSpPr>
        <p:spPr>
          <a:xfrm>
            <a:off x="5953595" y="521285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CC57FD-6C11-14AA-B85F-14703734DDFC}"/>
              </a:ext>
            </a:extLst>
          </p:cNvPr>
          <p:cNvGrpSpPr/>
          <p:nvPr/>
        </p:nvGrpSpPr>
        <p:grpSpPr>
          <a:xfrm>
            <a:off x="8493887" y="5559080"/>
            <a:ext cx="405880" cy="291946"/>
            <a:chOff x="8493887" y="5559080"/>
            <a:chExt cx="405880" cy="291946"/>
          </a:xfrm>
        </p:grpSpPr>
        <p:sp>
          <p:nvSpPr>
            <p:cNvPr id="18" name="Google Shape;536;p13">
              <a:extLst>
                <a:ext uri="{FF2B5EF4-FFF2-40B4-BE49-F238E27FC236}">
                  <a16:creationId xmlns:a16="http://schemas.microsoft.com/office/drawing/2014/main" id="{1F704D87-5AF3-8AF4-0D43-B63B488DBDB0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CA60CE-99F7-FAD3-A220-5C4C5DCA212B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97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25059-FC9D-4B19-B650-05130CD3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A2FFC-5BF0-43A4-813A-A88FAA15B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F45AE5-7C4E-4097-836F-FCC7D7E72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79626B-796B-4551-A1EC-EACDCEB9D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146257-1AB5-4EC0-B5C3-D55F56A5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18" y="2150071"/>
            <a:ext cx="5343525" cy="3228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851829-6B20-4130-8DF2-DC7D8047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7" y="2405277"/>
            <a:ext cx="4663560" cy="22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어떻게 만들어야 곱이 더 클까요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rPr>
              <a:t>교사/학생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모둠을 구성한 다음 </a:t>
              </a:r>
              <a:r>
                <a:rPr kumimoji="0" lang="ko-KR" altLang="en-US" sz="11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개별 기기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로 활동해요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!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+mn-ea"/>
                <a:cs typeface="+mn-cs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542927" y="3292254"/>
            <a:ext cx="600082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어떻게 만들어야 곱이 더 클까요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639160" y="4811747"/>
            <a:ext cx="781837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3~4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명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11747"/>
            <a:ext cx="2725328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놀이 카드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준비물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3)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각자의 놀이 카드를 모두 모은 후 수 카드끼리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조건 카드끼리 잘 섞어서 뒤집어 쌓아 둡니다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782BD4B-EAE4-4059-9694-16A2F6778AB7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9521504-1ED4-1968-4926-B8E2DA4231DD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221F3D9-12F1-4888-A0CF-98BF5C183FFA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CEED2A-37FE-4A9D-932A-43720D2EC9B9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20C9D9A-B3BE-4BF4-B452-5387A356A11F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B79294-F22F-406D-A905-75FCC9ADC8DC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AF7AEC3-9D45-4897-965E-16B2FF37E566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6E4ECD8-86FC-A54B-FE1E-4E533EFFBC5B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4A96CA4-73EA-D5BF-442C-3DEB2773EAD4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67E33F-151C-8DE3-2008-32D122D5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44" y="2844759"/>
            <a:ext cx="4478394" cy="25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E8F958B6-1F42-449E-8760-7CFCD6E360C3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0E5DF319-3033-2923-0FB4-38C6DD5BC2BA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221F3D9-12F1-4888-A0CF-98BF5C183FFA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CEED2A-37FE-4A9D-932A-43720D2EC9B9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20C9D9A-B3BE-4BF4-B452-5387A356A11F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B79294-F22F-406D-A905-75FCC9ADC8DC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AF7AEC3-9D45-4897-965E-16B2FF37E566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4BDED2D-E78B-9DCA-6F4F-616B2E3B8987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2EF3ADD-0F9E-A207-AB11-4F680263C225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AE8238-85D1-6960-B014-7EF226ABA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007" y="2814123"/>
            <a:ext cx="4544964" cy="25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자신의 차례가 되면 쌓아 둔 조건 카드 중 한 장을 뒤집어 내려놓고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조건에 맞게 각자 수 카드를 가져옵니다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6C283DFB-B171-47C0-845E-D5F52704270C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6CF88A6-BA34-B02C-FD02-701EE0FC6D92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221F3D9-12F1-4888-A0CF-98BF5C183FFA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CEED2A-37FE-4A9D-932A-43720D2EC9B9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20C9D9A-B3BE-4BF4-B452-5387A356A11F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B79294-F22F-406D-A905-75FCC9ADC8DC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AF7AEC3-9D45-4897-965E-16B2FF37E566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077BC72-D7D4-F526-FC9B-EE1184DC6BD3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B72BA13-6270-C8C8-8A9B-127032F86026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6ADBEB-81B1-A6AD-E17C-D2A0915B6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65" y="2840495"/>
            <a:ext cx="4504144" cy="25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가져온 수 카드를 한 번씩만 사용하여 조건에 맞는 식을 만들고 계산합니다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04163D2-74B1-4656-A5AC-FCDC3B0CF7C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57A3E93-4E98-C6EE-64C0-D64F4BC8D0BB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221F3D9-12F1-4888-A0CF-98BF5C183FFA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CEED2A-37FE-4A9D-932A-43720D2EC9B9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20C9D9A-B3BE-4BF4-B452-5387A356A11F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B79294-F22F-406D-A905-75FCC9ADC8DC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AF7AEC3-9D45-4897-965E-16B2FF37E566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3BCC163-C468-E56D-5BE9-DB5B22981B8C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D9063D0-787C-05CC-0279-D27682EB24C3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87C603-218B-E1AE-20AD-FD3B116E2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92" y="2809192"/>
            <a:ext cx="4548507" cy="25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0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곱이 맞으면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점을 획득하고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곱이 가장 큰 사람은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점을 추가로 획득합니다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곱이 틀리면 점수를 얻지 못합니다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1B62CE-DED1-10BD-A2C8-2BEC394252B2}"/>
              </a:ext>
            </a:extLst>
          </p:cNvPr>
          <p:cNvGrpSpPr/>
          <p:nvPr/>
        </p:nvGrpSpPr>
        <p:grpSpPr>
          <a:xfrm>
            <a:off x="4151260" y="5745611"/>
            <a:ext cx="1309967" cy="159798"/>
            <a:chOff x="4482939" y="5756108"/>
            <a:chExt cx="1309967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EFE3C1C-6F33-2B64-C580-B71329F49980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442FA86-F9CD-2D86-CB1A-634CB33CB4E1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FA8EF8A-AB15-E17C-DE93-AE3392D6908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F5AFE11-FF4B-3A1A-4E0D-FDE48339EF77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12049C5-9506-112E-D131-C571DD774D36}"/>
                </a:ext>
              </a:extLst>
            </p:cNvPr>
            <p:cNvSpPr/>
            <p:nvPr/>
          </p:nvSpPr>
          <p:spPr>
            <a:xfrm>
              <a:off x="5400749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CE7BCC5-3684-547B-AB59-74D1784E7031}"/>
                </a:ext>
              </a:extLst>
            </p:cNvPr>
            <p:cNvSpPr/>
            <p:nvPr/>
          </p:nvSpPr>
          <p:spPr>
            <a:xfrm>
              <a:off x="563310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02547" y="554787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05FDF-2DEA-9CA4-C233-FADDDFEB4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725" y="2830630"/>
            <a:ext cx="4538589" cy="25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7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6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사용한 카드를 쌓아 둔 카드와 잘 섞어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3~5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5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회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획득한 점수의 합이 가장 높은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1261B6-19DE-2514-EC22-964DA6A20E21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221F3D9-12F1-4888-A0CF-98BF5C183FFA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CEED2A-37FE-4A9D-932A-43720D2EC9B9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20C9D9A-B3BE-4BF4-B452-5387A356A11F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B79294-F22F-406D-A905-75FCC9ADC8DC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AF7AEC3-9D45-4897-965E-16B2FF37E566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257925C-73B2-D397-BE1D-EBFEFC64B235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5BD8640-25C0-64BE-491A-926A8FA6DE62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FAE8A6-AEA4-CA97-0364-FB1AF812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82" y="2812026"/>
            <a:ext cx="4593992" cy="25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0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알쏭달쏭 수를 잡아요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각자의 놀이 카드를 모두 모은 후 수 카드끼리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조건 카드끼리 잘 섞어서 뒤집어 쌓아 둡니다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984953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931CB3-5F3D-5C04-3E42-03D11725E681}"/>
              </a:ext>
            </a:extLst>
          </p:cNvPr>
          <p:cNvGrpSpPr/>
          <p:nvPr/>
        </p:nvGrpSpPr>
        <p:grpSpPr>
          <a:xfrm>
            <a:off x="4151260" y="5695163"/>
            <a:ext cx="1309967" cy="166104"/>
            <a:chOff x="4151260" y="5695163"/>
            <a:chExt cx="1309967" cy="16610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1EE31E1-EC30-4AAB-1D2B-442113EDE1B3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E2B2649-B29A-18FD-8498-3F9F2BBBB108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F3D102FF-431A-F5E6-ECFA-5EFE23709A43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C96AE2C-3BA1-E370-F859-9C8869808F76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CED0225-337D-DF9A-30E2-F68CEF84865D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1B18DC9-0348-712C-9970-6225F2C7E10F}"/>
                </a:ext>
              </a:extLst>
            </p:cNvPr>
            <p:cNvSpPr/>
            <p:nvPr/>
          </p:nvSpPr>
          <p:spPr>
            <a:xfrm>
              <a:off x="5069070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772E012-DD5C-4EE3-6D68-0A25AE668FB1}"/>
                </a:ext>
              </a:extLst>
            </p:cNvPr>
            <p:cNvSpPr/>
            <p:nvPr/>
          </p:nvSpPr>
          <p:spPr>
            <a:xfrm>
              <a:off x="5301429" y="5701469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2BADA4-CFD5-D22B-968F-45937F99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44" y="2844759"/>
            <a:ext cx="4478394" cy="25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5509"/>
      </p:ext>
    </p:extLst>
  </p:cSld>
  <p:clrMapOvr>
    <a:masterClrMapping/>
  </p:clrMapOvr>
</p:sld>
</file>

<file path=ppt/theme/theme1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1BB2F1-EEC2-4591-A7EF-A86C41F5768A}"/>
</file>

<file path=customXml/itemProps2.xml><?xml version="1.0" encoding="utf-8"?>
<ds:datastoreItem xmlns:ds="http://schemas.openxmlformats.org/officeDocument/2006/customXml" ds:itemID="{67CA687A-B26A-44C5-B934-B8D88D49AB82}"/>
</file>

<file path=customXml/itemProps3.xml><?xml version="1.0" encoding="utf-8"?>
<ds:datastoreItem xmlns:ds="http://schemas.openxmlformats.org/officeDocument/2006/customXml" ds:itemID="{CB3B56C7-8A0B-41A6-BA67-BDE4EFA037C2}"/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1191</Words>
  <Application>Microsoft Office PowerPoint</Application>
  <PresentationFormat>와이드스크린</PresentationFormat>
  <Paragraphs>380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Pretendard</vt:lpstr>
      <vt:lpstr>맑은 고딕</vt:lpstr>
      <vt:lpstr>Arial</vt:lpstr>
      <vt:lpstr>Segoe UI</vt:lpstr>
      <vt:lpstr>[수학]화면 템플릿</vt:lpstr>
      <vt:lpstr>표지</vt:lpstr>
      <vt:lpstr>PowerPoint 프레젠테이션</vt:lpstr>
      <vt:lpstr>수학_5-2-2_놀이를 더하다_어떻게 만들어야 곱이 더 클까요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수학_5-2-1_놀이를 더하다_알쏭달쏭 수를 잡아요</vt:lpstr>
      <vt:lpstr>수학_5-2-2_놀이를 더하다_어떻게 만들어야 곱이 더 클까요</vt:lpstr>
      <vt:lpstr>수학_5-2-2_놀이를 더하다_어떻게 만들어야 곱이 더 클까요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IM_0056</dc:creator>
  <cp:lastModifiedBy>Selena Yejin Sung</cp:lastModifiedBy>
  <cp:revision>42</cp:revision>
  <dcterms:created xsi:type="dcterms:W3CDTF">2025-03-19T23:47:57Z</dcterms:created>
  <dcterms:modified xsi:type="dcterms:W3CDTF">2025-03-24T08:16:17Z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